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63" r:id="rId5"/>
    <p:sldId id="260" r:id="rId6"/>
    <p:sldId id="272" r:id="rId7"/>
    <p:sldId id="273" r:id="rId8"/>
    <p:sldId id="265" r:id="rId9"/>
    <p:sldId id="271" r:id="rId10"/>
    <p:sldId id="270" r:id="rId11"/>
  </p:sldIdLst>
  <p:sldSz cx="18288000" cy="10287000"/>
  <p:notesSz cx="6858000" cy="9144000"/>
  <p:embeddedFontLst>
    <p:embeddedFont>
      <p:font typeface="Lexend Deca" panose="020B0604020202020204" charset="0"/>
      <p:regular r:id="rId12"/>
    </p:embeddedFont>
    <p:embeddedFont>
      <p:font typeface="Noto Serif Display Bold Italics" panose="020B0604020202020204"/>
      <p:regular r:id="rId13"/>
    </p:embeddedFont>
    <p:embeddedFont>
      <p:font typeface="Noto Serif Display Semi-Bold Italics" panose="020B0604020202020204"/>
      <p:regular r:id="rId14"/>
    </p:embeddedFont>
    <p:embeddedFont>
      <p:font typeface="Public Sans" panose="020B0604020202020204" charset="0"/>
      <p:regular r:id="rId15"/>
    </p:embeddedFont>
    <p:embeddedFont>
      <p:font typeface="Public Sans Bold" panose="020B0604020202020204" charset="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2B6A085-2F8C-4DA4-AEE2-7A10A025DEBA}" v="30" dt="2025-07-04T08:31:28.90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5" d="100"/>
          <a:sy n="65" d="100"/>
        </p:scale>
        <p:origin x="1074" y="28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urak Remzi Erguner" userId="ee7aed13e7a9e93d" providerId="LiveId" clId="{82B6A085-2F8C-4DA4-AEE2-7A10A025DEBA}"/>
    <pc:docChg chg="undo custSel addSld delSld modSld sldOrd">
      <pc:chgData name="Burak Remzi Erguner" userId="ee7aed13e7a9e93d" providerId="LiveId" clId="{82B6A085-2F8C-4DA4-AEE2-7A10A025DEBA}" dt="2025-07-04T08:31:45.656" v="4537" actId="20577"/>
      <pc:docMkLst>
        <pc:docMk/>
      </pc:docMkLst>
      <pc:sldChg chg="addSp delSp modSp mod">
        <pc:chgData name="Burak Remzi Erguner" userId="ee7aed13e7a9e93d" providerId="LiveId" clId="{82B6A085-2F8C-4DA4-AEE2-7A10A025DEBA}" dt="2025-07-04T08:20:33.698" v="4478" actId="1076"/>
        <pc:sldMkLst>
          <pc:docMk/>
          <pc:sldMk cId="0" sldId="256"/>
        </pc:sldMkLst>
        <pc:spChg chg="mod">
          <ac:chgData name="Burak Remzi Erguner" userId="ee7aed13e7a9e93d" providerId="LiveId" clId="{82B6A085-2F8C-4DA4-AEE2-7A10A025DEBA}" dt="2025-07-04T08:19:32.308" v="4473" actId="1076"/>
          <ac:spMkLst>
            <pc:docMk/>
            <pc:sldMk cId="0" sldId="256"/>
            <ac:spMk id="3" creationId="{00000000-0000-0000-0000-000000000000}"/>
          </ac:spMkLst>
        </pc:spChg>
        <pc:spChg chg="del">
          <ac:chgData name="Burak Remzi Erguner" userId="ee7aed13e7a9e93d" providerId="LiveId" clId="{82B6A085-2F8C-4DA4-AEE2-7A10A025DEBA}" dt="2025-07-03T10:56:40.591" v="71" actId="478"/>
          <ac:spMkLst>
            <pc:docMk/>
            <pc:sldMk cId="0" sldId="256"/>
            <ac:spMk id="4" creationId="{00000000-0000-0000-0000-000000000000}"/>
          </ac:spMkLst>
        </pc:spChg>
        <pc:spChg chg="del">
          <ac:chgData name="Burak Remzi Erguner" userId="ee7aed13e7a9e93d" providerId="LiveId" clId="{82B6A085-2F8C-4DA4-AEE2-7A10A025DEBA}" dt="2025-07-03T10:56:42.998" v="72" actId="478"/>
          <ac:spMkLst>
            <pc:docMk/>
            <pc:sldMk cId="0" sldId="256"/>
            <ac:spMk id="5" creationId="{00000000-0000-0000-0000-000000000000}"/>
          </ac:spMkLst>
        </pc:spChg>
        <pc:spChg chg="mod">
          <ac:chgData name="Burak Remzi Erguner" userId="ee7aed13e7a9e93d" providerId="LiveId" clId="{82B6A085-2F8C-4DA4-AEE2-7A10A025DEBA}" dt="2025-07-03T10:56:45.239" v="73" actId="6549"/>
          <ac:spMkLst>
            <pc:docMk/>
            <pc:sldMk cId="0" sldId="256"/>
            <ac:spMk id="7" creationId="{00000000-0000-0000-0000-000000000000}"/>
          </ac:spMkLst>
        </pc:spChg>
        <pc:spChg chg="mod">
          <ac:chgData name="Burak Remzi Erguner" userId="ee7aed13e7a9e93d" providerId="LiveId" clId="{82B6A085-2F8C-4DA4-AEE2-7A10A025DEBA}" dt="2025-07-03T10:56:36.122" v="70" actId="20577"/>
          <ac:spMkLst>
            <pc:docMk/>
            <pc:sldMk cId="0" sldId="256"/>
            <ac:spMk id="8" creationId="{00000000-0000-0000-0000-000000000000}"/>
          </ac:spMkLst>
        </pc:spChg>
        <pc:picChg chg="add mod">
          <ac:chgData name="Burak Remzi Erguner" userId="ee7aed13e7a9e93d" providerId="LiveId" clId="{82B6A085-2F8C-4DA4-AEE2-7A10A025DEBA}" dt="2025-07-04T08:20:33.698" v="4478" actId="1076"/>
          <ac:picMkLst>
            <pc:docMk/>
            <pc:sldMk cId="0" sldId="256"/>
            <ac:picMk id="1026" creationId="{71A25649-E137-32FE-2771-8D6C62CCAC38}"/>
          </ac:picMkLst>
        </pc:picChg>
      </pc:sldChg>
      <pc:sldChg chg="delSp modSp mod">
        <pc:chgData name="Burak Remzi Erguner" userId="ee7aed13e7a9e93d" providerId="LiveId" clId="{82B6A085-2F8C-4DA4-AEE2-7A10A025DEBA}" dt="2025-07-04T08:21:12.047" v="4501" actId="20577"/>
        <pc:sldMkLst>
          <pc:docMk/>
          <pc:sldMk cId="0" sldId="257"/>
        </pc:sldMkLst>
        <pc:spChg chg="del">
          <ac:chgData name="Burak Remzi Erguner" userId="ee7aed13e7a9e93d" providerId="LiveId" clId="{82B6A085-2F8C-4DA4-AEE2-7A10A025DEBA}" dt="2025-07-04T06:39:18.600" v="4347" actId="478"/>
          <ac:spMkLst>
            <pc:docMk/>
            <pc:sldMk cId="0" sldId="257"/>
            <ac:spMk id="6" creationId="{00000000-0000-0000-0000-000000000000}"/>
          </ac:spMkLst>
        </pc:spChg>
        <pc:spChg chg="del">
          <ac:chgData name="Burak Remzi Erguner" userId="ee7aed13e7a9e93d" providerId="LiveId" clId="{82B6A085-2F8C-4DA4-AEE2-7A10A025DEBA}" dt="2025-07-03T10:56:50.077" v="74" actId="478"/>
          <ac:spMkLst>
            <pc:docMk/>
            <pc:sldMk cId="0" sldId="257"/>
            <ac:spMk id="13" creationId="{00000000-0000-0000-0000-000000000000}"/>
          </ac:spMkLst>
        </pc:spChg>
        <pc:spChg chg="del">
          <ac:chgData name="Burak Remzi Erguner" userId="ee7aed13e7a9e93d" providerId="LiveId" clId="{82B6A085-2F8C-4DA4-AEE2-7A10A025DEBA}" dt="2025-07-03T10:56:51.764" v="75" actId="478"/>
          <ac:spMkLst>
            <pc:docMk/>
            <pc:sldMk cId="0" sldId="257"/>
            <ac:spMk id="14" creationId="{00000000-0000-0000-0000-000000000000}"/>
          </ac:spMkLst>
        </pc:spChg>
        <pc:spChg chg="mod">
          <ac:chgData name="Burak Remzi Erguner" userId="ee7aed13e7a9e93d" providerId="LiveId" clId="{82B6A085-2F8C-4DA4-AEE2-7A10A025DEBA}" dt="2025-07-04T08:21:12.047" v="4501" actId="20577"/>
          <ac:spMkLst>
            <pc:docMk/>
            <pc:sldMk cId="0" sldId="257"/>
            <ac:spMk id="15" creationId="{00000000-0000-0000-0000-000000000000}"/>
          </ac:spMkLst>
        </pc:spChg>
        <pc:spChg chg="del">
          <ac:chgData name="Burak Remzi Erguner" userId="ee7aed13e7a9e93d" providerId="LiveId" clId="{82B6A085-2F8C-4DA4-AEE2-7A10A025DEBA}" dt="2025-07-04T06:39:16.587" v="4346" actId="478"/>
          <ac:spMkLst>
            <pc:docMk/>
            <pc:sldMk cId="0" sldId="257"/>
            <ac:spMk id="18" creationId="{00000000-0000-0000-0000-000000000000}"/>
          </ac:spMkLst>
        </pc:spChg>
        <pc:spChg chg="mod">
          <ac:chgData name="Burak Remzi Erguner" userId="ee7aed13e7a9e93d" providerId="LiveId" clId="{82B6A085-2F8C-4DA4-AEE2-7A10A025DEBA}" dt="2025-07-04T06:39:33.128" v="4367" actId="20577"/>
          <ac:spMkLst>
            <pc:docMk/>
            <pc:sldMk cId="0" sldId="257"/>
            <ac:spMk id="19" creationId="{00000000-0000-0000-0000-000000000000}"/>
          </ac:spMkLst>
        </pc:spChg>
        <pc:spChg chg="mod">
          <ac:chgData name="Burak Remzi Erguner" userId="ee7aed13e7a9e93d" providerId="LiveId" clId="{82B6A085-2F8C-4DA4-AEE2-7A10A025DEBA}" dt="2025-07-04T06:39:38.411" v="4371" actId="20577"/>
          <ac:spMkLst>
            <pc:docMk/>
            <pc:sldMk cId="0" sldId="257"/>
            <ac:spMk id="21" creationId="{00000000-0000-0000-0000-000000000000}"/>
          </ac:spMkLst>
        </pc:spChg>
      </pc:sldChg>
      <pc:sldChg chg="delSp modSp mod">
        <pc:chgData name="Burak Remzi Erguner" userId="ee7aed13e7a9e93d" providerId="LiveId" clId="{82B6A085-2F8C-4DA4-AEE2-7A10A025DEBA}" dt="2025-07-04T06:39:53.289" v="4373" actId="478"/>
        <pc:sldMkLst>
          <pc:docMk/>
          <pc:sldMk cId="0" sldId="258"/>
        </pc:sldMkLst>
        <pc:spChg chg="mod">
          <ac:chgData name="Burak Remzi Erguner" userId="ee7aed13e7a9e93d" providerId="LiveId" clId="{82B6A085-2F8C-4DA4-AEE2-7A10A025DEBA}" dt="2025-07-03T10:58:23.998" v="292" actId="20577"/>
          <ac:spMkLst>
            <pc:docMk/>
            <pc:sldMk cId="0" sldId="258"/>
            <ac:spMk id="3" creationId="{00000000-0000-0000-0000-000000000000}"/>
          </ac:spMkLst>
        </pc:spChg>
        <pc:spChg chg="mod">
          <ac:chgData name="Burak Remzi Erguner" userId="ee7aed13e7a9e93d" providerId="LiveId" clId="{82B6A085-2F8C-4DA4-AEE2-7A10A025DEBA}" dt="2025-07-03T11:01:24.323" v="885" actId="20577"/>
          <ac:spMkLst>
            <pc:docMk/>
            <pc:sldMk cId="0" sldId="258"/>
            <ac:spMk id="4" creationId="{00000000-0000-0000-0000-000000000000}"/>
          </ac:spMkLst>
        </pc:spChg>
        <pc:spChg chg="del mod">
          <ac:chgData name="Burak Remzi Erguner" userId="ee7aed13e7a9e93d" providerId="LiveId" clId="{82B6A085-2F8C-4DA4-AEE2-7A10A025DEBA}" dt="2025-07-04T06:39:53.289" v="4373" actId="478"/>
          <ac:spMkLst>
            <pc:docMk/>
            <pc:sldMk cId="0" sldId="258"/>
            <ac:spMk id="5" creationId="{00000000-0000-0000-0000-000000000000}"/>
          </ac:spMkLst>
        </pc:spChg>
      </pc:sldChg>
      <pc:sldChg chg="delSp modSp del mod ord">
        <pc:chgData name="Burak Remzi Erguner" userId="ee7aed13e7a9e93d" providerId="LiveId" clId="{82B6A085-2F8C-4DA4-AEE2-7A10A025DEBA}" dt="2025-07-04T06:32:00.292" v="3779" actId="47"/>
        <pc:sldMkLst>
          <pc:docMk/>
          <pc:sldMk cId="0" sldId="259"/>
        </pc:sldMkLst>
        <pc:spChg chg="mod">
          <ac:chgData name="Burak Remzi Erguner" userId="ee7aed13e7a9e93d" providerId="LiveId" clId="{82B6A085-2F8C-4DA4-AEE2-7A10A025DEBA}" dt="2025-07-04T05:30:20.394" v="2435" actId="20577"/>
          <ac:spMkLst>
            <pc:docMk/>
            <pc:sldMk cId="0" sldId="259"/>
            <ac:spMk id="2" creationId="{00000000-0000-0000-0000-000000000000}"/>
          </ac:spMkLst>
        </pc:spChg>
        <pc:spChg chg="del">
          <ac:chgData name="Burak Remzi Erguner" userId="ee7aed13e7a9e93d" providerId="LiveId" clId="{82B6A085-2F8C-4DA4-AEE2-7A10A025DEBA}" dt="2025-07-03T11:15:23.215" v="1948" actId="478"/>
          <ac:spMkLst>
            <pc:docMk/>
            <pc:sldMk cId="0" sldId="259"/>
            <ac:spMk id="10" creationId="{00000000-0000-0000-0000-000000000000}"/>
          </ac:spMkLst>
        </pc:spChg>
      </pc:sldChg>
      <pc:sldChg chg="addSp delSp modSp mod ord">
        <pc:chgData name="Burak Remzi Erguner" userId="ee7aed13e7a9e93d" providerId="LiveId" clId="{82B6A085-2F8C-4DA4-AEE2-7A10A025DEBA}" dt="2025-07-04T05:30:05.995" v="2423"/>
        <pc:sldMkLst>
          <pc:docMk/>
          <pc:sldMk cId="0" sldId="260"/>
        </pc:sldMkLst>
        <pc:spChg chg="del">
          <ac:chgData name="Burak Remzi Erguner" userId="ee7aed13e7a9e93d" providerId="LiveId" clId="{82B6A085-2F8C-4DA4-AEE2-7A10A025DEBA}" dt="2025-07-04T05:21:59.264" v="2030" actId="478"/>
          <ac:spMkLst>
            <pc:docMk/>
            <pc:sldMk cId="0" sldId="260"/>
            <ac:spMk id="2" creationId="{00000000-0000-0000-0000-000000000000}"/>
          </ac:spMkLst>
        </pc:spChg>
        <pc:spChg chg="mod">
          <ac:chgData name="Burak Remzi Erguner" userId="ee7aed13e7a9e93d" providerId="LiveId" clId="{82B6A085-2F8C-4DA4-AEE2-7A10A025DEBA}" dt="2025-07-04T05:23:36.722" v="2098" actId="20577"/>
          <ac:spMkLst>
            <pc:docMk/>
            <pc:sldMk cId="0" sldId="260"/>
            <ac:spMk id="4" creationId="{00000000-0000-0000-0000-000000000000}"/>
          </ac:spMkLst>
        </pc:spChg>
        <pc:spChg chg="mod">
          <ac:chgData name="Burak Remzi Erguner" userId="ee7aed13e7a9e93d" providerId="LiveId" clId="{82B6A085-2F8C-4DA4-AEE2-7A10A025DEBA}" dt="2025-07-04T05:26:20.738" v="2276" actId="20577"/>
          <ac:spMkLst>
            <pc:docMk/>
            <pc:sldMk cId="0" sldId="260"/>
            <ac:spMk id="5" creationId="{00000000-0000-0000-0000-000000000000}"/>
          </ac:spMkLst>
        </pc:spChg>
        <pc:spChg chg="mod">
          <ac:chgData name="Burak Remzi Erguner" userId="ee7aed13e7a9e93d" providerId="LiveId" clId="{82B6A085-2F8C-4DA4-AEE2-7A10A025DEBA}" dt="2025-07-04T05:24:10.848" v="2125" actId="20577"/>
          <ac:spMkLst>
            <pc:docMk/>
            <pc:sldMk cId="0" sldId="260"/>
            <ac:spMk id="6" creationId="{00000000-0000-0000-0000-000000000000}"/>
          </ac:spMkLst>
        </pc:spChg>
        <pc:spChg chg="mod">
          <ac:chgData name="Burak Remzi Erguner" userId="ee7aed13e7a9e93d" providerId="LiveId" clId="{82B6A085-2F8C-4DA4-AEE2-7A10A025DEBA}" dt="2025-07-04T05:26:09.560" v="2270" actId="20577"/>
          <ac:spMkLst>
            <pc:docMk/>
            <pc:sldMk cId="0" sldId="260"/>
            <ac:spMk id="7" creationId="{00000000-0000-0000-0000-000000000000}"/>
          </ac:spMkLst>
        </pc:spChg>
        <pc:spChg chg="mod">
          <ac:chgData name="Burak Remzi Erguner" userId="ee7aed13e7a9e93d" providerId="LiveId" clId="{82B6A085-2F8C-4DA4-AEE2-7A10A025DEBA}" dt="2025-07-04T05:25:24.839" v="2242" actId="1076"/>
          <ac:spMkLst>
            <pc:docMk/>
            <pc:sldMk cId="0" sldId="260"/>
            <ac:spMk id="8" creationId="{00000000-0000-0000-0000-000000000000}"/>
          </ac:spMkLst>
        </pc:spChg>
        <pc:spChg chg="mod">
          <ac:chgData name="Burak Remzi Erguner" userId="ee7aed13e7a9e93d" providerId="LiveId" clId="{82B6A085-2F8C-4DA4-AEE2-7A10A025DEBA}" dt="2025-07-04T05:29:28.818" v="2421" actId="20577"/>
          <ac:spMkLst>
            <pc:docMk/>
            <pc:sldMk cId="0" sldId="260"/>
            <ac:spMk id="9" creationId="{00000000-0000-0000-0000-000000000000}"/>
          </ac:spMkLst>
        </pc:spChg>
        <pc:spChg chg="mod">
          <ac:chgData name="Burak Remzi Erguner" userId="ee7aed13e7a9e93d" providerId="LiveId" clId="{82B6A085-2F8C-4DA4-AEE2-7A10A025DEBA}" dt="2025-07-04T05:26:51.484" v="2297" actId="20577"/>
          <ac:spMkLst>
            <pc:docMk/>
            <pc:sldMk cId="0" sldId="260"/>
            <ac:spMk id="10" creationId="{00000000-0000-0000-0000-000000000000}"/>
          </ac:spMkLst>
        </pc:spChg>
        <pc:spChg chg="del">
          <ac:chgData name="Burak Remzi Erguner" userId="ee7aed13e7a9e93d" providerId="LiveId" clId="{82B6A085-2F8C-4DA4-AEE2-7A10A025DEBA}" dt="2025-07-04T05:22:14.344" v="2035" actId="478"/>
          <ac:spMkLst>
            <pc:docMk/>
            <pc:sldMk cId="0" sldId="260"/>
            <ac:spMk id="13" creationId="{00000000-0000-0000-0000-000000000000}"/>
          </ac:spMkLst>
        </pc:spChg>
        <pc:spChg chg="mod">
          <ac:chgData name="Burak Remzi Erguner" userId="ee7aed13e7a9e93d" providerId="LiveId" clId="{82B6A085-2F8C-4DA4-AEE2-7A10A025DEBA}" dt="2025-07-04T05:23:58.255" v="2099" actId="1076"/>
          <ac:spMkLst>
            <pc:docMk/>
            <pc:sldMk cId="0" sldId="260"/>
            <ac:spMk id="14" creationId="{00000000-0000-0000-0000-000000000000}"/>
          </ac:spMkLst>
        </pc:spChg>
        <pc:spChg chg="del">
          <ac:chgData name="Burak Remzi Erguner" userId="ee7aed13e7a9e93d" providerId="LiveId" clId="{82B6A085-2F8C-4DA4-AEE2-7A10A025DEBA}" dt="2025-07-04T05:22:00.893" v="2031" actId="478"/>
          <ac:spMkLst>
            <pc:docMk/>
            <pc:sldMk cId="0" sldId="260"/>
            <ac:spMk id="17" creationId="{1A452658-820A-EB82-EC31-83DBE9EB5689}"/>
          </ac:spMkLst>
        </pc:spChg>
        <pc:spChg chg="add mod">
          <ac:chgData name="Burak Remzi Erguner" userId="ee7aed13e7a9e93d" providerId="LiveId" clId="{82B6A085-2F8C-4DA4-AEE2-7A10A025DEBA}" dt="2025-07-04T05:28:53.170" v="2364" actId="14100"/>
          <ac:spMkLst>
            <pc:docMk/>
            <pc:sldMk cId="0" sldId="260"/>
            <ac:spMk id="20" creationId="{4F5A99EA-6ACE-8861-ACAB-929C74E1808D}"/>
          </ac:spMkLst>
        </pc:spChg>
        <pc:spChg chg="add mod">
          <ac:chgData name="Burak Remzi Erguner" userId="ee7aed13e7a9e93d" providerId="LiveId" clId="{82B6A085-2F8C-4DA4-AEE2-7A10A025DEBA}" dt="2025-07-04T05:28:50.775" v="2363" actId="1076"/>
          <ac:spMkLst>
            <pc:docMk/>
            <pc:sldMk cId="0" sldId="260"/>
            <ac:spMk id="21" creationId="{CB534A5F-3C85-3CE4-6149-9AB216B13075}"/>
          </ac:spMkLst>
        </pc:spChg>
        <pc:picChg chg="add mod ord">
          <ac:chgData name="Burak Remzi Erguner" userId="ee7aed13e7a9e93d" providerId="LiveId" clId="{82B6A085-2F8C-4DA4-AEE2-7A10A025DEBA}" dt="2025-07-04T05:22:13.339" v="2034" actId="1076"/>
          <ac:picMkLst>
            <pc:docMk/>
            <pc:sldMk cId="0" sldId="260"/>
            <ac:picMk id="12" creationId="{50FAA091-F307-D6B3-6008-BC0C3A7EE1B9}"/>
          </ac:picMkLst>
        </pc:picChg>
        <pc:picChg chg="add del">
          <ac:chgData name="Burak Remzi Erguner" userId="ee7aed13e7a9e93d" providerId="LiveId" clId="{82B6A085-2F8C-4DA4-AEE2-7A10A025DEBA}" dt="2025-07-04T05:25:47.015" v="2264" actId="22"/>
          <ac:picMkLst>
            <pc:docMk/>
            <pc:sldMk cId="0" sldId="260"/>
            <ac:picMk id="19" creationId="{6BE5C5D2-A70B-E583-65DD-F68B03F6D8E6}"/>
          </ac:picMkLst>
        </pc:picChg>
      </pc:sldChg>
      <pc:sldChg chg="addSp delSp modSp mod">
        <pc:chgData name="Burak Remzi Erguner" userId="ee7aed13e7a9e93d" providerId="LiveId" clId="{82B6A085-2F8C-4DA4-AEE2-7A10A025DEBA}" dt="2025-07-04T08:31:45.656" v="4537" actId="20577"/>
        <pc:sldMkLst>
          <pc:docMk/>
          <pc:sldMk cId="0" sldId="263"/>
        </pc:sldMkLst>
        <pc:spChg chg="del">
          <ac:chgData name="Burak Remzi Erguner" userId="ee7aed13e7a9e93d" providerId="LiveId" clId="{82B6A085-2F8C-4DA4-AEE2-7A10A025DEBA}" dt="2025-07-03T11:02:37.616" v="926" actId="478"/>
          <ac:spMkLst>
            <pc:docMk/>
            <pc:sldMk cId="0" sldId="263"/>
            <ac:spMk id="16" creationId="{00000000-0000-0000-0000-000000000000}"/>
          </ac:spMkLst>
        </pc:spChg>
        <pc:spChg chg="mod">
          <ac:chgData name="Burak Remzi Erguner" userId="ee7aed13e7a9e93d" providerId="LiveId" clId="{82B6A085-2F8C-4DA4-AEE2-7A10A025DEBA}" dt="2025-07-04T08:22:36.675" v="4520" actId="1076"/>
          <ac:spMkLst>
            <pc:docMk/>
            <pc:sldMk cId="0" sldId="263"/>
            <ac:spMk id="17" creationId="{00000000-0000-0000-0000-000000000000}"/>
          </ac:spMkLst>
        </pc:spChg>
        <pc:spChg chg="del">
          <ac:chgData name="Burak Remzi Erguner" userId="ee7aed13e7a9e93d" providerId="LiveId" clId="{82B6A085-2F8C-4DA4-AEE2-7A10A025DEBA}" dt="2025-07-03T11:03:38.629" v="1026" actId="478"/>
          <ac:spMkLst>
            <pc:docMk/>
            <pc:sldMk cId="0" sldId="263"/>
            <ac:spMk id="18" creationId="{00000000-0000-0000-0000-000000000000}"/>
          </ac:spMkLst>
        </pc:spChg>
        <pc:spChg chg="del">
          <ac:chgData name="Burak Remzi Erguner" userId="ee7aed13e7a9e93d" providerId="LiveId" clId="{82B6A085-2F8C-4DA4-AEE2-7A10A025DEBA}" dt="2025-07-03T11:03:36.778" v="1025" actId="478"/>
          <ac:spMkLst>
            <pc:docMk/>
            <pc:sldMk cId="0" sldId="263"/>
            <ac:spMk id="19" creationId="{00000000-0000-0000-0000-000000000000}"/>
          </ac:spMkLst>
        </pc:spChg>
        <pc:spChg chg="del">
          <ac:chgData name="Burak Remzi Erguner" userId="ee7aed13e7a9e93d" providerId="LiveId" clId="{82B6A085-2F8C-4DA4-AEE2-7A10A025DEBA}" dt="2025-07-03T11:03:40.765" v="1027" actId="478"/>
          <ac:spMkLst>
            <pc:docMk/>
            <pc:sldMk cId="0" sldId="263"/>
            <ac:spMk id="20" creationId="{00000000-0000-0000-0000-000000000000}"/>
          </ac:spMkLst>
        </pc:spChg>
        <pc:spChg chg="mod">
          <ac:chgData name="Burak Remzi Erguner" userId="ee7aed13e7a9e93d" providerId="LiveId" clId="{82B6A085-2F8C-4DA4-AEE2-7A10A025DEBA}" dt="2025-07-03T11:08:17.095" v="1364" actId="14100"/>
          <ac:spMkLst>
            <pc:docMk/>
            <pc:sldMk cId="0" sldId="263"/>
            <ac:spMk id="21" creationId="{00000000-0000-0000-0000-000000000000}"/>
          </ac:spMkLst>
        </pc:spChg>
        <pc:spChg chg="mod">
          <ac:chgData name="Burak Remzi Erguner" userId="ee7aed13e7a9e93d" providerId="LiveId" clId="{82B6A085-2F8C-4DA4-AEE2-7A10A025DEBA}" dt="2025-07-03T11:08:17.095" v="1364" actId="14100"/>
          <ac:spMkLst>
            <pc:docMk/>
            <pc:sldMk cId="0" sldId="263"/>
            <ac:spMk id="22" creationId="{00000000-0000-0000-0000-000000000000}"/>
          </ac:spMkLst>
        </pc:spChg>
        <pc:spChg chg="del mod">
          <ac:chgData name="Burak Remzi Erguner" userId="ee7aed13e7a9e93d" providerId="LiveId" clId="{82B6A085-2F8C-4DA4-AEE2-7A10A025DEBA}" dt="2025-07-03T11:08:52.682" v="1372" actId="478"/>
          <ac:spMkLst>
            <pc:docMk/>
            <pc:sldMk cId="0" sldId="263"/>
            <ac:spMk id="23" creationId="{00000000-0000-0000-0000-000000000000}"/>
          </ac:spMkLst>
        </pc:spChg>
        <pc:spChg chg="add mod">
          <ac:chgData name="Burak Remzi Erguner" userId="ee7aed13e7a9e93d" providerId="LiveId" clId="{82B6A085-2F8C-4DA4-AEE2-7A10A025DEBA}" dt="2025-07-03T11:08:35.324" v="1368" actId="1076"/>
          <ac:spMkLst>
            <pc:docMk/>
            <pc:sldMk cId="0" sldId="263"/>
            <ac:spMk id="24" creationId="{6E6E68FA-9006-4C2C-7AA9-050EA800C816}"/>
          </ac:spMkLst>
        </pc:spChg>
        <pc:spChg chg="mod">
          <ac:chgData name="Burak Remzi Erguner" userId="ee7aed13e7a9e93d" providerId="LiveId" clId="{82B6A085-2F8C-4DA4-AEE2-7A10A025DEBA}" dt="2025-07-03T11:06:55.003" v="1271"/>
          <ac:spMkLst>
            <pc:docMk/>
            <pc:sldMk cId="0" sldId="263"/>
            <ac:spMk id="26" creationId="{8EB3A955-E310-E65C-BF12-1E2C6DA0952D}"/>
          </ac:spMkLst>
        </pc:spChg>
        <pc:spChg chg="add mod">
          <ac:chgData name="Burak Remzi Erguner" userId="ee7aed13e7a9e93d" providerId="LiveId" clId="{82B6A085-2F8C-4DA4-AEE2-7A10A025DEBA}" dt="2025-07-03T11:08:42.552" v="1370" actId="1076"/>
          <ac:spMkLst>
            <pc:docMk/>
            <pc:sldMk cId="0" sldId="263"/>
            <ac:spMk id="27" creationId="{8234666D-5808-9362-F014-9D077FCE2BE9}"/>
          </ac:spMkLst>
        </pc:spChg>
        <pc:spChg chg="mod">
          <ac:chgData name="Burak Remzi Erguner" userId="ee7aed13e7a9e93d" providerId="LiveId" clId="{82B6A085-2F8C-4DA4-AEE2-7A10A025DEBA}" dt="2025-07-03T11:08:56.439" v="1373"/>
          <ac:spMkLst>
            <pc:docMk/>
            <pc:sldMk cId="0" sldId="263"/>
            <ac:spMk id="29" creationId="{06E041E7-AC46-8BED-60C4-4BD94F4F1CC6}"/>
          </ac:spMkLst>
        </pc:spChg>
        <pc:spChg chg="add mod">
          <ac:chgData name="Burak Remzi Erguner" userId="ee7aed13e7a9e93d" providerId="LiveId" clId="{82B6A085-2F8C-4DA4-AEE2-7A10A025DEBA}" dt="2025-07-03T11:09:06.217" v="1387" actId="20577"/>
          <ac:spMkLst>
            <pc:docMk/>
            <pc:sldMk cId="0" sldId="263"/>
            <ac:spMk id="30" creationId="{114A21FA-DB02-512C-F9DC-A0479EEF54B7}"/>
          </ac:spMkLst>
        </pc:spChg>
        <pc:spChg chg="mod">
          <ac:chgData name="Burak Remzi Erguner" userId="ee7aed13e7a9e93d" providerId="LiveId" clId="{82B6A085-2F8C-4DA4-AEE2-7A10A025DEBA}" dt="2025-07-03T11:09:17.341" v="1388"/>
          <ac:spMkLst>
            <pc:docMk/>
            <pc:sldMk cId="0" sldId="263"/>
            <ac:spMk id="32" creationId="{61B85003-0578-06CA-6ECB-EA670292E3EF}"/>
          </ac:spMkLst>
        </pc:spChg>
        <pc:spChg chg="add mod">
          <ac:chgData name="Burak Remzi Erguner" userId="ee7aed13e7a9e93d" providerId="LiveId" clId="{82B6A085-2F8C-4DA4-AEE2-7A10A025DEBA}" dt="2025-07-03T11:09:58.667" v="1481" actId="20577"/>
          <ac:spMkLst>
            <pc:docMk/>
            <pc:sldMk cId="0" sldId="263"/>
            <ac:spMk id="33" creationId="{705D757F-704E-B780-E6E5-2A524B391260}"/>
          </ac:spMkLst>
        </pc:spChg>
        <pc:spChg chg="mod">
          <ac:chgData name="Burak Remzi Erguner" userId="ee7aed13e7a9e93d" providerId="LiveId" clId="{82B6A085-2F8C-4DA4-AEE2-7A10A025DEBA}" dt="2025-07-03T11:10:05.956" v="1482"/>
          <ac:spMkLst>
            <pc:docMk/>
            <pc:sldMk cId="0" sldId="263"/>
            <ac:spMk id="35" creationId="{AAD32F4A-78A3-73C5-6471-12E8E1EF1A9F}"/>
          </ac:spMkLst>
        </pc:spChg>
        <pc:spChg chg="add mod">
          <ac:chgData name="Burak Remzi Erguner" userId="ee7aed13e7a9e93d" providerId="LiveId" clId="{82B6A085-2F8C-4DA4-AEE2-7A10A025DEBA}" dt="2025-07-03T11:16:50.855" v="1985" actId="20577"/>
          <ac:spMkLst>
            <pc:docMk/>
            <pc:sldMk cId="0" sldId="263"/>
            <ac:spMk id="36" creationId="{FD630B57-BC4E-630A-CDA1-BC08E938B296}"/>
          </ac:spMkLst>
        </pc:spChg>
        <pc:spChg chg="mod">
          <ac:chgData name="Burak Remzi Erguner" userId="ee7aed13e7a9e93d" providerId="LiveId" clId="{82B6A085-2F8C-4DA4-AEE2-7A10A025DEBA}" dt="2025-07-04T06:26:20.502" v="3493"/>
          <ac:spMkLst>
            <pc:docMk/>
            <pc:sldMk cId="0" sldId="263"/>
            <ac:spMk id="38" creationId="{A848ABB8-97F2-778F-C03B-F8A117D416BB}"/>
          </ac:spMkLst>
        </pc:spChg>
        <pc:spChg chg="add mod">
          <ac:chgData name="Burak Remzi Erguner" userId="ee7aed13e7a9e93d" providerId="LiveId" clId="{82B6A085-2F8C-4DA4-AEE2-7A10A025DEBA}" dt="2025-07-04T06:28:06.295" v="3552" actId="20577"/>
          <ac:spMkLst>
            <pc:docMk/>
            <pc:sldMk cId="0" sldId="263"/>
            <ac:spMk id="39" creationId="{83E7D1EF-4D58-D5E3-6C88-F600B3AB4782}"/>
          </ac:spMkLst>
        </pc:spChg>
        <pc:spChg chg="add del mod">
          <ac:chgData name="Burak Remzi Erguner" userId="ee7aed13e7a9e93d" providerId="LiveId" clId="{82B6A085-2F8C-4DA4-AEE2-7A10A025DEBA}" dt="2025-07-04T08:17:40.867" v="4459" actId="478"/>
          <ac:spMkLst>
            <pc:docMk/>
            <pc:sldMk cId="0" sldId="263"/>
            <ac:spMk id="40" creationId="{E38AD025-1A3B-BA89-8339-CB0249A6ADDA}"/>
          </ac:spMkLst>
        </pc:spChg>
        <pc:spChg chg="mod">
          <ac:chgData name="Burak Remzi Erguner" userId="ee7aed13e7a9e93d" providerId="LiveId" clId="{82B6A085-2F8C-4DA4-AEE2-7A10A025DEBA}" dt="2025-07-04T08:21:32.738" v="4502"/>
          <ac:spMkLst>
            <pc:docMk/>
            <pc:sldMk cId="0" sldId="263"/>
            <ac:spMk id="42" creationId="{934A4815-2687-4626-88DC-EA198CA0DB84}"/>
          </ac:spMkLst>
        </pc:spChg>
        <pc:spChg chg="add mod">
          <ac:chgData name="Burak Remzi Erguner" userId="ee7aed13e7a9e93d" providerId="LiveId" clId="{82B6A085-2F8C-4DA4-AEE2-7A10A025DEBA}" dt="2025-07-04T08:31:40.997" v="4534" actId="1076"/>
          <ac:spMkLst>
            <pc:docMk/>
            <pc:sldMk cId="0" sldId="263"/>
            <ac:spMk id="43" creationId="{DCBDA01F-53F3-2628-36FB-917036D6F2BC}"/>
          </ac:spMkLst>
        </pc:spChg>
        <pc:spChg chg="mod">
          <ac:chgData name="Burak Remzi Erguner" userId="ee7aed13e7a9e93d" providerId="LiveId" clId="{82B6A085-2F8C-4DA4-AEE2-7A10A025DEBA}" dt="2025-07-04T08:30:59.615" v="4522"/>
          <ac:spMkLst>
            <pc:docMk/>
            <pc:sldMk cId="0" sldId="263"/>
            <ac:spMk id="45" creationId="{9B061A8F-6AE5-C4C5-C315-70322EEFDF66}"/>
          </ac:spMkLst>
        </pc:spChg>
        <pc:spChg chg="add mod">
          <ac:chgData name="Burak Remzi Erguner" userId="ee7aed13e7a9e93d" providerId="LiveId" clId="{82B6A085-2F8C-4DA4-AEE2-7A10A025DEBA}" dt="2025-07-04T08:31:45.656" v="4537" actId="20577"/>
          <ac:spMkLst>
            <pc:docMk/>
            <pc:sldMk cId="0" sldId="263"/>
            <ac:spMk id="46" creationId="{FC45816F-FD05-561B-3F5A-775BE0518B00}"/>
          </ac:spMkLst>
        </pc:spChg>
        <pc:grpChg chg="mod">
          <ac:chgData name="Burak Remzi Erguner" userId="ee7aed13e7a9e93d" providerId="LiveId" clId="{82B6A085-2F8C-4DA4-AEE2-7A10A025DEBA}" dt="2025-07-03T11:08:12.314" v="1363" actId="14100"/>
          <ac:grpSpMkLst>
            <pc:docMk/>
            <pc:sldMk cId="0" sldId="263"/>
            <ac:grpSpMk id="2" creationId="{00000000-0000-0000-0000-000000000000}"/>
          </ac:grpSpMkLst>
        </pc:grpChg>
        <pc:grpChg chg="del">
          <ac:chgData name="Burak Remzi Erguner" userId="ee7aed13e7a9e93d" providerId="LiveId" clId="{82B6A085-2F8C-4DA4-AEE2-7A10A025DEBA}" dt="2025-07-03T11:04:06.997" v="1029" actId="478"/>
          <ac:grpSpMkLst>
            <pc:docMk/>
            <pc:sldMk cId="0" sldId="263"/>
            <ac:grpSpMk id="4" creationId="{00000000-0000-0000-0000-000000000000}"/>
          </ac:grpSpMkLst>
        </pc:grpChg>
        <pc:grpChg chg="mod">
          <ac:chgData name="Burak Remzi Erguner" userId="ee7aed13e7a9e93d" providerId="LiveId" clId="{82B6A085-2F8C-4DA4-AEE2-7A10A025DEBA}" dt="2025-07-03T11:08:12.314" v="1363" actId="14100"/>
          <ac:grpSpMkLst>
            <pc:docMk/>
            <pc:sldMk cId="0" sldId="263"/>
            <ac:grpSpMk id="6" creationId="{00000000-0000-0000-0000-000000000000}"/>
          </ac:grpSpMkLst>
        </pc:grpChg>
        <pc:grpChg chg="del">
          <ac:chgData name="Burak Remzi Erguner" userId="ee7aed13e7a9e93d" providerId="LiveId" clId="{82B6A085-2F8C-4DA4-AEE2-7A10A025DEBA}" dt="2025-07-03T11:08:50.462" v="1371" actId="478"/>
          <ac:grpSpMkLst>
            <pc:docMk/>
            <pc:sldMk cId="0" sldId="263"/>
            <ac:grpSpMk id="8" creationId="{00000000-0000-0000-0000-000000000000}"/>
          </ac:grpSpMkLst>
        </pc:grpChg>
        <pc:grpChg chg="mod ord">
          <ac:chgData name="Burak Remzi Erguner" userId="ee7aed13e7a9e93d" providerId="LiveId" clId="{82B6A085-2F8C-4DA4-AEE2-7A10A025DEBA}" dt="2025-07-04T08:22:03.387" v="4518" actId="166"/>
          <ac:grpSpMkLst>
            <pc:docMk/>
            <pc:sldMk cId="0" sldId="263"/>
            <ac:grpSpMk id="10" creationId="{00000000-0000-0000-0000-000000000000}"/>
          </ac:grpSpMkLst>
        </pc:grpChg>
        <pc:grpChg chg="del">
          <ac:chgData name="Burak Remzi Erguner" userId="ee7aed13e7a9e93d" providerId="LiveId" clId="{82B6A085-2F8C-4DA4-AEE2-7A10A025DEBA}" dt="2025-07-03T11:04:07.540" v="1030" actId="478"/>
          <ac:grpSpMkLst>
            <pc:docMk/>
            <pc:sldMk cId="0" sldId="263"/>
            <ac:grpSpMk id="12" creationId="{00000000-0000-0000-0000-000000000000}"/>
          </ac:grpSpMkLst>
        </pc:grpChg>
        <pc:grpChg chg="add mod ord">
          <ac:chgData name="Burak Remzi Erguner" userId="ee7aed13e7a9e93d" providerId="LiveId" clId="{82B6A085-2F8C-4DA4-AEE2-7A10A025DEBA}" dt="2025-07-03T11:08:39.695" v="1369" actId="1076"/>
          <ac:grpSpMkLst>
            <pc:docMk/>
            <pc:sldMk cId="0" sldId="263"/>
            <ac:grpSpMk id="25" creationId="{9E4C9E46-52A7-0913-91D0-4011003B64BB}"/>
          </ac:grpSpMkLst>
        </pc:grpChg>
        <pc:grpChg chg="add mod">
          <ac:chgData name="Burak Remzi Erguner" userId="ee7aed13e7a9e93d" providerId="LiveId" clId="{82B6A085-2F8C-4DA4-AEE2-7A10A025DEBA}" dt="2025-07-03T11:09:00.449" v="1374" actId="1076"/>
          <ac:grpSpMkLst>
            <pc:docMk/>
            <pc:sldMk cId="0" sldId="263"/>
            <ac:grpSpMk id="28" creationId="{5E90CDC0-24E7-4550-F14C-ACFF3FB79879}"/>
          </ac:grpSpMkLst>
        </pc:grpChg>
        <pc:grpChg chg="add mod">
          <ac:chgData name="Burak Remzi Erguner" userId="ee7aed13e7a9e93d" providerId="LiveId" clId="{82B6A085-2F8C-4DA4-AEE2-7A10A025DEBA}" dt="2025-07-03T11:09:22.727" v="1389" actId="1076"/>
          <ac:grpSpMkLst>
            <pc:docMk/>
            <pc:sldMk cId="0" sldId="263"/>
            <ac:grpSpMk id="31" creationId="{5CDB99EA-E193-7F6B-D2DA-AF1E5E6116F3}"/>
          </ac:grpSpMkLst>
        </pc:grpChg>
        <pc:grpChg chg="add mod">
          <ac:chgData name="Burak Remzi Erguner" userId="ee7aed13e7a9e93d" providerId="LiveId" clId="{82B6A085-2F8C-4DA4-AEE2-7A10A025DEBA}" dt="2025-07-03T11:10:09.621" v="1483" actId="1076"/>
          <ac:grpSpMkLst>
            <pc:docMk/>
            <pc:sldMk cId="0" sldId="263"/>
            <ac:grpSpMk id="34" creationId="{34B9A07D-D1F7-D6E3-AA26-179B777D0134}"/>
          </ac:grpSpMkLst>
        </pc:grpChg>
        <pc:grpChg chg="add mod">
          <ac:chgData name="Burak Remzi Erguner" userId="ee7aed13e7a9e93d" providerId="LiveId" clId="{82B6A085-2F8C-4DA4-AEE2-7A10A025DEBA}" dt="2025-07-04T06:26:40.791" v="3500" actId="14100"/>
          <ac:grpSpMkLst>
            <pc:docMk/>
            <pc:sldMk cId="0" sldId="263"/>
            <ac:grpSpMk id="37" creationId="{5A284E9D-3B94-D41B-6FD1-4B6B86332CBE}"/>
          </ac:grpSpMkLst>
        </pc:grpChg>
        <pc:grpChg chg="add mod ord">
          <ac:chgData name="Burak Remzi Erguner" userId="ee7aed13e7a9e93d" providerId="LiveId" clId="{82B6A085-2F8C-4DA4-AEE2-7A10A025DEBA}" dt="2025-07-04T08:22:40.465" v="4521" actId="14100"/>
          <ac:grpSpMkLst>
            <pc:docMk/>
            <pc:sldMk cId="0" sldId="263"/>
            <ac:grpSpMk id="41" creationId="{1FDC3069-049D-FFDD-897F-6D260791A6CE}"/>
          </ac:grpSpMkLst>
        </pc:grpChg>
        <pc:grpChg chg="add mod ord">
          <ac:chgData name="Burak Remzi Erguner" userId="ee7aed13e7a9e93d" providerId="LiveId" clId="{82B6A085-2F8C-4DA4-AEE2-7A10A025DEBA}" dt="2025-07-04T08:31:23.213" v="4526" actId="14100"/>
          <ac:grpSpMkLst>
            <pc:docMk/>
            <pc:sldMk cId="0" sldId="263"/>
            <ac:grpSpMk id="44" creationId="{5495A353-E36E-C45E-EE86-B22BBEEF659F}"/>
          </ac:grpSpMkLst>
        </pc:grpChg>
      </pc:sldChg>
      <pc:sldChg chg="del">
        <pc:chgData name="Burak Remzi Erguner" userId="ee7aed13e7a9e93d" providerId="LiveId" clId="{82B6A085-2F8C-4DA4-AEE2-7A10A025DEBA}" dt="2025-07-03T11:15:16.367" v="1947" actId="47"/>
        <pc:sldMkLst>
          <pc:docMk/>
          <pc:sldMk cId="0" sldId="264"/>
        </pc:sldMkLst>
      </pc:sldChg>
      <pc:sldChg chg="delSp modSp mod">
        <pc:chgData name="Burak Remzi Erguner" userId="ee7aed13e7a9e93d" providerId="LiveId" clId="{82B6A085-2F8C-4DA4-AEE2-7A10A025DEBA}" dt="2025-07-04T06:24:55.523" v="3492" actId="20577"/>
        <pc:sldMkLst>
          <pc:docMk/>
          <pc:sldMk cId="0" sldId="265"/>
        </pc:sldMkLst>
        <pc:spChg chg="mod">
          <ac:chgData name="Burak Remzi Erguner" userId="ee7aed13e7a9e93d" providerId="LiveId" clId="{82B6A085-2F8C-4DA4-AEE2-7A10A025DEBA}" dt="2025-07-03T11:11:52.622" v="1534" actId="20577"/>
          <ac:spMkLst>
            <pc:docMk/>
            <pc:sldMk cId="0" sldId="265"/>
            <ac:spMk id="10" creationId="{00000000-0000-0000-0000-000000000000}"/>
          </ac:spMkLst>
        </pc:spChg>
        <pc:spChg chg="del">
          <ac:chgData name="Burak Remzi Erguner" userId="ee7aed13e7a9e93d" providerId="LiveId" clId="{82B6A085-2F8C-4DA4-AEE2-7A10A025DEBA}" dt="2025-07-03T11:11:46.032" v="1519" actId="478"/>
          <ac:spMkLst>
            <pc:docMk/>
            <pc:sldMk cId="0" sldId="265"/>
            <ac:spMk id="11" creationId="{00000000-0000-0000-0000-000000000000}"/>
          </ac:spMkLst>
        </pc:spChg>
        <pc:spChg chg="mod">
          <ac:chgData name="Burak Remzi Erguner" userId="ee7aed13e7a9e93d" providerId="LiveId" clId="{82B6A085-2F8C-4DA4-AEE2-7A10A025DEBA}" dt="2025-07-04T06:24:55.523" v="3492" actId="20577"/>
          <ac:spMkLst>
            <pc:docMk/>
            <pc:sldMk cId="0" sldId="265"/>
            <ac:spMk id="12" creationId="{00000000-0000-0000-0000-000000000000}"/>
          </ac:spMkLst>
        </pc:spChg>
        <pc:spChg chg="del">
          <ac:chgData name="Burak Remzi Erguner" userId="ee7aed13e7a9e93d" providerId="LiveId" clId="{82B6A085-2F8C-4DA4-AEE2-7A10A025DEBA}" dt="2025-07-03T11:12:51.694" v="1651" actId="478"/>
          <ac:spMkLst>
            <pc:docMk/>
            <pc:sldMk cId="0" sldId="265"/>
            <ac:spMk id="25" creationId="{00000000-0000-0000-0000-000000000000}"/>
          </ac:spMkLst>
        </pc:spChg>
        <pc:spChg chg="mod">
          <ac:chgData name="Burak Remzi Erguner" userId="ee7aed13e7a9e93d" providerId="LiveId" clId="{82B6A085-2F8C-4DA4-AEE2-7A10A025DEBA}" dt="2025-07-04T05:20:19.098" v="2025" actId="113"/>
          <ac:spMkLst>
            <pc:docMk/>
            <pc:sldMk cId="0" sldId="265"/>
            <ac:spMk id="31" creationId="{BF00713C-434C-132C-4F0E-00FD15E43EFA}"/>
          </ac:spMkLst>
        </pc:spChg>
        <pc:spChg chg="mod">
          <ac:chgData name="Burak Remzi Erguner" userId="ee7aed13e7a9e93d" providerId="LiveId" clId="{82B6A085-2F8C-4DA4-AEE2-7A10A025DEBA}" dt="2025-07-04T05:20:35.900" v="2028" actId="20577"/>
          <ac:spMkLst>
            <pc:docMk/>
            <pc:sldMk cId="0" sldId="265"/>
            <ac:spMk id="37" creationId="{D5707CCD-CD9E-C79D-AB41-F044313C1E73}"/>
          </ac:spMkLst>
        </pc:spChg>
        <pc:grpChg chg="mod">
          <ac:chgData name="Burak Remzi Erguner" userId="ee7aed13e7a9e93d" providerId="LiveId" clId="{82B6A085-2F8C-4DA4-AEE2-7A10A025DEBA}" dt="2025-07-03T11:12:43.937" v="1648" actId="14100"/>
          <ac:grpSpMkLst>
            <pc:docMk/>
            <pc:sldMk cId="0" sldId="265"/>
            <ac:grpSpMk id="2" creationId="{00000000-0000-0000-0000-000000000000}"/>
          </ac:grpSpMkLst>
        </pc:grpChg>
        <pc:grpChg chg="del">
          <ac:chgData name="Burak Remzi Erguner" userId="ee7aed13e7a9e93d" providerId="LiveId" clId="{82B6A085-2F8C-4DA4-AEE2-7A10A025DEBA}" dt="2025-07-03T11:12:36.997" v="1647" actId="478"/>
          <ac:grpSpMkLst>
            <pc:docMk/>
            <pc:sldMk cId="0" sldId="265"/>
            <ac:grpSpMk id="13" creationId="{00000000-0000-0000-0000-000000000000}"/>
          </ac:grpSpMkLst>
        </pc:grpChg>
        <pc:picChg chg="del">
          <ac:chgData name="Burak Remzi Erguner" userId="ee7aed13e7a9e93d" providerId="LiveId" clId="{82B6A085-2F8C-4DA4-AEE2-7A10A025DEBA}" dt="2025-07-03T11:12:36.576" v="1646" actId="478"/>
          <ac:picMkLst>
            <pc:docMk/>
            <pc:sldMk cId="0" sldId="265"/>
            <ac:picMk id="3074" creationId="{4A479644-6295-B69D-83A1-DE8077762171}"/>
          </ac:picMkLst>
        </pc:picChg>
      </pc:sldChg>
      <pc:sldChg chg="del">
        <pc:chgData name="Burak Remzi Erguner" userId="ee7aed13e7a9e93d" providerId="LiveId" clId="{82B6A085-2F8C-4DA4-AEE2-7A10A025DEBA}" dt="2025-07-03T11:11:32.840" v="1510" actId="47"/>
        <pc:sldMkLst>
          <pc:docMk/>
          <pc:sldMk cId="0" sldId="266"/>
        </pc:sldMkLst>
      </pc:sldChg>
      <pc:sldChg chg="modSp del mod">
        <pc:chgData name="Burak Remzi Erguner" userId="ee7aed13e7a9e93d" providerId="LiveId" clId="{82B6A085-2F8C-4DA4-AEE2-7A10A025DEBA}" dt="2025-07-04T06:24:02.504" v="3449" actId="47"/>
        <pc:sldMkLst>
          <pc:docMk/>
          <pc:sldMk cId="0" sldId="268"/>
        </pc:sldMkLst>
        <pc:spChg chg="mod">
          <ac:chgData name="Burak Remzi Erguner" userId="ee7aed13e7a9e93d" providerId="LiveId" clId="{82B6A085-2F8C-4DA4-AEE2-7A10A025DEBA}" dt="2025-07-03T11:02:27.261" v="925" actId="20577"/>
          <ac:spMkLst>
            <pc:docMk/>
            <pc:sldMk cId="0" sldId="268"/>
            <ac:spMk id="16" creationId="{00000000-0000-0000-0000-000000000000}"/>
          </ac:spMkLst>
        </pc:spChg>
      </pc:sldChg>
      <pc:sldChg chg="addSp delSp modSp mod">
        <pc:chgData name="Burak Remzi Erguner" userId="ee7aed13e7a9e93d" providerId="LiveId" clId="{82B6A085-2F8C-4DA4-AEE2-7A10A025DEBA}" dt="2025-07-04T06:38:37.758" v="4345" actId="478"/>
        <pc:sldMkLst>
          <pc:docMk/>
          <pc:sldMk cId="1576248791" sldId="271"/>
        </pc:sldMkLst>
        <pc:spChg chg="del">
          <ac:chgData name="Burak Remzi Erguner" userId="ee7aed13e7a9e93d" providerId="LiveId" clId="{82B6A085-2F8C-4DA4-AEE2-7A10A025DEBA}" dt="2025-07-03T11:15:47.543" v="1949" actId="478"/>
          <ac:spMkLst>
            <pc:docMk/>
            <pc:sldMk cId="1576248791" sldId="271"/>
            <ac:spMk id="4" creationId="{34970BE0-1741-9C6C-BE4E-8024FCA06BB0}"/>
          </ac:spMkLst>
        </pc:spChg>
        <pc:spChg chg="mod">
          <ac:chgData name="Burak Remzi Erguner" userId="ee7aed13e7a9e93d" providerId="LiveId" clId="{82B6A085-2F8C-4DA4-AEE2-7A10A025DEBA}" dt="2025-07-04T06:35:18.681" v="3916" actId="20577"/>
          <ac:spMkLst>
            <pc:docMk/>
            <pc:sldMk cId="1576248791" sldId="271"/>
            <ac:spMk id="5" creationId="{034349F3-DDD9-86EF-8796-691CC62FD768}"/>
          </ac:spMkLst>
        </pc:spChg>
        <pc:spChg chg="add mod">
          <ac:chgData name="Burak Remzi Erguner" userId="ee7aed13e7a9e93d" providerId="LiveId" clId="{82B6A085-2F8C-4DA4-AEE2-7A10A025DEBA}" dt="2025-07-04T06:28:35.872" v="3555" actId="1076"/>
          <ac:spMkLst>
            <pc:docMk/>
            <pc:sldMk cId="1576248791" sldId="271"/>
            <ac:spMk id="11" creationId="{B3CA1D62-FA4A-36EB-81C5-8D945DC49AB7}"/>
          </ac:spMkLst>
        </pc:spChg>
        <pc:spChg chg="del mod">
          <ac:chgData name="Burak Remzi Erguner" userId="ee7aed13e7a9e93d" providerId="LiveId" clId="{82B6A085-2F8C-4DA4-AEE2-7A10A025DEBA}" dt="2025-07-04T06:31:22.129" v="3715" actId="478"/>
          <ac:spMkLst>
            <pc:docMk/>
            <pc:sldMk cId="1576248791" sldId="271"/>
            <ac:spMk id="15" creationId="{27DB2D0F-1068-DFB1-FA5D-6B6839BECA31}"/>
          </ac:spMkLst>
        </pc:spChg>
        <pc:spChg chg="del">
          <ac:chgData name="Burak Remzi Erguner" userId="ee7aed13e7a9e93d" providerId="LiveId" clId="{82B6A085-2F8C-4DA4-AEE2-7A10A025DEBA}" dt="2025-07-04T06:33:48.125" v="3782" actId="478"/>
          <ac:spMkLst>
            <pc:docMk/>
            <pc:sldMk cId="1576248791" sldId="271"/>
            <ac:spMk id="17" creationId="{28EB5B42-DAC1-DAD5-0437-9210D0979333}"/>
          </ac:spMkLst>
        </pc:spChg>
        <pc:spChg chg="mod">
          <ac:chgData name="Burak Remzi Erguner" userId="ee7aed13e7a9e93d" providerId="LiveId" clId="{82B6A085-2F8C-4DA4-AEE2-7A10A025DEBA}" dt="2025-07-04T06:38:31.343" v="4343" actId="20577"/>
          <ac:spMkLst>
            <pc:docMk/>
            <pc:sldMk cId="1576248791" sldId="271"/>
            <ac:spMk id="23" creationId="{C9961983-5B19-3BEC-596F-B46F218CBDE9}"/>
          </ac:spMkLst>
        </pc:spChg>
        <pc:spChg chg="del">
          <ac:chgData name="Burak Remzi Erguner" userId="ee7aed13e7a9e93d" providerId="LiveId" clId="{82B6A085-2F8C-4DA4-AEE2-7A10A025DEBA}" dt="2025-07-04T06:33:48.125" v="3782" actId="478"/>
          <ac:spMkLst>
            <pc:docMk/>
            <pc:sldMk cId="1576248791" sldId="271"/>
            <ac:spMk id="29" creationId="{B7CB332C-6EE6-7C68-8C09-541E8315BE8C}"/>
          </ac:spMkLst>
        </pc:spChg>
        <pc:grpChg chg="del">
          <ac:chgData name="Burak Remzi Erguner" userId="ee7aed13e7a9e93d" providerId="LiveId" clId="{82B6A085-2F8C-4DA4-AEE2-7A10A025DEBA}" dt="2025-07-04T06:33:45.631" v="3781" actId="478"/>
          <ac:grpSpMkLst>
            <pc:docMk/>
            <pc:sldMk cId="1576248791" sldId="271"/>
            <ac:grpSpMk id="8" creationId="{AF167E1F-3A37-F9EE-8010-8B0C2548F7B8}"/>
          </ac:grpSpMkLst>
        </pc:grpChg>
        <pc:grpChg chg="add del">
          <ac:chgData name="Burak Remzi Erguner" userId="ee7aed13e7a9e93d" providerId="LiveId" clId="{82B6A085-2F8C-4DA4-AEE2-7A10A025DEBA}" dt="2025-07-04T06:38:37.758" v="4345" actId="478"/>
          <ac:grpSpMkLst>
            <pc:docMk/>
            <pc:sldMk cId="1576248791" sldId="271"/>
            <ac:grpSpMk id="24" creationId="{8F48E212-9BD8-5F41-BACE-94B1DC5F8A4D}"/>
          </ac:grpSpMkLst>
        </pc:grpChg>
        <pc:grpChg chg="del">
          <ac:chgData name="Burak Remzi Erguner" userId="ee7aed13e7a9e93d" providerId="LiveId" clId="{82B6A085-2F8C-4DA4-AEE2-7A10A025DEBA}" dt="2025-07-04T06:33:44.653" v="3780" actId="478"/>
          <ac:grpSpMkLst>
            <pc:docMk/>
            <pc:sldMk cId="1576248791" sldId="271"/>
            <ac:grpSpMk id="27" creationId="{BB663C98-0BDD-B929-5E0B-5768D418958A}"/>
          </ac:grpSpMkLst>
        </pc:grpChg>
        <pc:picChg chg="add mod">
          <ac:chgData name="Burak Remzi Erguner" userId="ee7aed13e7a9e93d" providerId="LiveId" clId="{82B6A085-2F8C-4DA4-AEE2-7A10A025DEBA}" dt="2025-07-04T06:35:40.573" v="3918" actId="1076"/>
          <ac:picMkLst>
            <pc:docMk/>
            <pc:sldMk cId="1576248791" sldId="271"/>
            <ac:picMk id="13" creationId="{B9A31464-8DEF-5DD1-C501-C331CCEF8014}"/>
          </ac:picMkLst>
        </pc:picChg>
      </pc:sldChg>
      <pc:sldChg chg="addSp delSp modSp add mod">
        <pc:chgData name="Burak Remzi Erguner" userId="ee7aed13e7a9e93d" providerId="LiveId" clId="{82B6A085-2F8C-4DA4-AEE2-7A10A025DEBA}" dt="2025-07-04T05:55:33.263" v="3109" actId="1076"/>
        <pc:sldMkLst>
          <pc:docMk/>
          <pc:sldMk cId="234011606" sldId="272"/>
        </pc:sldMkLst>
        <pc:spChg chg="mod">
          <ac:chgData name="Burak Remzi Erguner" userId="ee7aed13e7a9e93d" providerId="LiveId" clId="{82B6A085-2F8C-4DA4-AEE2-7A10A025DEBA}" dt="2025-07-04T05:42:10.643" v="2910" actId="20577"/>
          <ac:spMkLst>
            <pc:docMk/>
            <pc:sldMk cId="234011606" sldId="272"/>
            <ac:spMk id="4" creationId="{A9B05E53-8BAE-2C2B-066A-884DF7BAC364}"/>
          </ac:spMkLst>
        </pc:spChg>
        <pc:spChg chg="mod">
          <ac:chgData name="Burak Remzi Erguner" userId="ee7aed13e7a9e93d" providerId="LiveId" clId="{82B6A085-2F8C-4DA4-AEE2-7A10A025DEBA}" dt="2025-07-04T05:55:22.673" v="3107" actId="1076"/>
          <ac:spMkLst>
            <pc:docMk/>
            <pc:sldMk cId="234011606" sldId="272"/>
            <ac:spMk id="5" creationId="{946F60DA-2E1F-557C-DB69-4D55E1496997}"/>
          </ac:spMkLst>
        </pc:spChg>
        <pc:spChg chg="mod">
          <ac:chgData name="Burak Remzi Erguner" userId="ee7aed13e7a9e93d" providerId="LiveId" clId="{82B6A085-2F8C-4DA4-AEE2-7A10A025DEBA}" dt="2025-07-04T05:55:04.068" v="3103" actId="1076"/>
          <ac:spMkLst>
            <pc:docMk/>
            <pc:sldMk cId="234011606" sldId="272"/>
            <ac:spMk id="6" creationId="{F302578F-B15E-9C04-E132-D7EDFFB3C1AA}"/>
          </ac:spMkLst>
        </pc:spChg>
        <pc:spChg chg="del">
          <ac:chgData name="Burak Remzi Erguner" userId="ee7aed13e7a9e93d" providerId="LiveId" clId="{82B6A085-2F8C-4DA4-AEE2-7A10A025DEBA}" dt="2025-07-04T05:35:10.180" v="2468" actId="478"/>
          <ac:spMkLst>
            <pc:docMk/>
            <pc:sldMk cId="234011606" sldId="272"/>
            <ac:spMk id="7" creationId="{95CAD221-4B6E-F5A6-074D-DE875551936C}"/>
          </ac:spMkLst>
        </pc:spChg>
        <pc:spChg chg="del mod">
          <ac:chgData name="Burak Remzi Erguner" userId="ee7aed13e7a9e93d" providerId="LiveId" clId="{82B6A085-2F8C-4DA4-AEE2-7A10A025DEBA}" dt="2025-07-04T05:35:08.184" v="2466" actId="478"/>
          <ac:spMkLst>
            <pc:docMk/>
            <pc:sldMk cId="234011606" sldId="272"/>
            <ac:spMk id="8" creationId="{895DDA0E-7C05-4DD7-D728-60D054D63C5F}"/>
          </ac:spMkLst>
        </pc:spChg>
        <pc:spChg chg="del">
          <ac:chgData name="Burak Remzi Erguner" userId="ee7aed13e7a9e93d" providerId="LiveId" clId="{82B6A085-2F8C-4DA4-AEE2-7A10A025DEBA}" dt="2025-07-04T05:35:14.134" v="2471" actId="478"/>
          <ac:spMkLst>
            <pc:docMk/>
            <pc:sldMk cId="234011606" sldId="272"/>
            <ac:spMk id="9" creationId="{0199ED1A-39A9-0F08-C5FF-2175449336C2}"/>
          </ac:spMkLst>
        </pc:spChg>
        <pc:spChg chg="del">
          <ac:chgData name="Burak Remzi Erguner" userId="ee7aed13e7a9e93d" providerId="LiveId" clId="{82B6A085-2F8C-4DA4-AEE2-7A10A025DEBA}" dt="2025-07-04T05:35:11.692" v="2469" actId="478"/>
          <ac:spMkLst>
            <pc:docMk/>
            <pc:sldMk cId="234011606" sldId="272"/>
            <ac:spMk id="10" creationId="{7A2AA896-1054-5FA7-50D3-5F1DE816F24C}"/>
          </ac:spMkLst>
        </pc:spChg>
        <pc:spChg chg="mod">
          <ac:chgData name="Burak Remzi Erguner" userId="ee7aed13e7a9e93d" providerId="LiveId" clId="{82B6A085-2F8C-4DA4-AEE2-7A10A025DEBA}" dt="2025-07-04T05:54:58.850" v="3102" actId="1076"/>
          <ac:spMkLst>
            <pc:docMk/>
            <pc:sldMk cId="234011606" sldId="272"/>
            <ac:spMk id="14" creationId="{85A99949-5DA1-8AB0-F84E-B274C1EFCEB5}"/>
          </ac:spMkLst>
        </pc:spChg>
        <pc:spChg chg="del">
          <ac:chgData name="Burak Remzi Erguner" userId="ee7aed13e7a9e93d" providerId="LiveId" clId="{82B6A085-2F8C-4DA4-AEE2-7A10A025DEBA}" dt="2025-07-04T05:35:08.730" v="2467" actId="478"/>
          <ac:spMkLst>
            <pc:docMk/>
            <pc:sldMk cId="234011606" sldId="272"/>
            <ac:spMk id="15" creationId="{D8182C8C-71E2-D8FC-B372-CDDB5CFC6497}"/>
          </ac:spMkLst>
        </pc:spChg>
        <pc:spChg chg="del">
          <ac:chgData name="Burak Remzi Erguner" userId="ee7aed13e7a9e93d" providerId="LiveId" clId="{82B6A085-2F8C-4DA4-AEE2-7A10A025DEBA}" dt="2025-07-04T05:35:12.751" v="2470" actId="478"/>
          <ac:spMkLst>
            <pc:docMk/>
            <pc:sldMk cId="234011606" sldId="272"/>
            <ac:spMk id="16" creationId="{F543707C-D77F-D54F-6C42-CD7BC8DD875C}"/>
          </ac:spMkLst>
        </pc:spChg>
        <pc:spChg chg="del">
          <ac:chgData name="Burak Remzi Erguner" userId="ee7aed13e7a9e93d" providerId="LiveId" clId="{82B6A085-2F8C-4DA4-AEE2-7A10A025DEBA}" dt="2025-07-04T05:31:38.731" v="2439" actId="478"/>
          <ac:spMkLst>
            <pc:docMk/>
            <pc:sldMk cId="234011606" sldId="272"/>
            <ac:spMk id="20" creationId="{FC43B60F-CAE1-36B3-D2FF-0675370F96BC}"/>
          </ac:spMkLst>
        </pc:spChg>
        <pc:spChg chg="del">
          <ac:chgData name="Burak Remzi Erguner" userId="ee7aed13e7a9e93d" providerId="LiveId" clId="{82B6A085-2F8C-4DA4-AEE2-7A10A025DEBA}" dt="2025-07-04T05:31:40.462" v="2440" actId="478"/>
          <ac:spMkLst>
            <pc:docMk/>
            <pc:sldMk cId="234011606" sldId="272"/>
            <ac:spMk id="21" creationId="{84F2E2AC-9714-D956-8713-23CF85EF80CC}"/>
          </ac:spMkLst>
        </pc:spChg>
        <pc:spChg chg="add mod">
          <ac:chgData name="Burak Remzi Erguner" userId="ee7aed13e7a9e93d" providerId="LiveId" clId="{82B6A085-2F8C-4DA4-AEE2-7A10A025DEBA}" dt="2025-07-04T05:55:33.263" v="3109" actId="1076"/>
          <ac:spMkLst>
            <pc:docMk/>
            <pc:sldMk cId="234011606" sldId="272"/>
            <ac:spMk id="22" creationId="{5926AA7E-2E16-2A2E-EFD6-F69ED34ECA1D}"/>
          </ac:spMkLst>
        </pc:spChg>
        <pc:spChg chg="add mod">
          <ac:chgData name="Burak Remzi Erguner" userId="ee7aed13e7a9e93d" providerId="LiveId" clId="{82B6A085-2F8C-4DA4-AEE2-7A10A025DEBA}" dt="2025-07-04T05:55:30.270" v="3108" actId="1076"/>
          <ac:spMkLst>
            <pc:docMk/>
            <pc:sldMk cId="234011606" sldId="272"/>
            <ac:spMk id="23" creationId="{B0CD2BDF-7625-6C2A-2D41-1272C5A77E32}"/>
          </ac:spMkLst>
        </pc:spChg>
        <pc:spChg chg="add del mod">
          <ac:chgData name="Burak Remzi Erguner" userId="ee7aed13e7a9e93d" providerId="LiveId" clId="{82B6A085-2F8C-4DA4-AEE2-7A10A025DEBA}" dt="2025-07-04T05:54:49.500" v="3100" actId="478"/>
          <ac:spMkLst>
            <pc:docMk/>
            <pc:sldMk cId="234011606" sldId="272"/>
            <ac:spMk id="24" creationId="{BA74040B-680C-1BA9-611A-1AFD910F6081}"/>
          </ac:spMkLst>
        </pc:spChg>
        <pc:spChg chg="add del mod">
          <ac:chgData name="Burak Remzi Erguner" userId="ee7aed13e7a9e93d" providerId="LiveId" clId="{82B6A085-2F8C-4DA4-AEE2-7A10A025DEBA}" dt="2025-07-04T05:54:43.078" v="3097" actId="21"/>
          <ac:spMkLst>
            <pc:docMk/>
            <pc:sldMk cId="234011606" sldId="272"/>
            <ac:spMk id="25" creationId="{FA022E95-168A-A593-DEEA-514E8BD9E562}"/>
          </ac:spMkLst>
        </pc:spChg>
        <pc:spChg chg="add del mod">
          <ac:chgData name="Burak Remzi Erguner" userId="ee7aed13e7a9e93d" providerId="LiveId" clId="{82B6A085-2F8C-4DA4-AEE2-7A10A025DEBA}" dt="2025-07-04T05:54:43.078" v="3097" actId="21"/>
          <ac:spMkLst>
            <pc:docMk/>
            <pc:sldMk cId="234011606" sldId="272"/>
            <ac:spMk id="26" creationId="{5487F94D-E6BD-2736-E40E-97473D3949F7}"/>
          </ac:spMkLst>
        </pc:spChg>
        <pc:picChg chg="add mod">
          <ac:chgData name="Burak Remzi Erguner" userId="ee7aed13e7a9e93d" providerId="LiveId" clId="{82B6A085-2F8C-4DA4-AEE2-7A10A025DEBA}" dt="2025-07-04T05:55:19.234" v="3106" actId="1076"/>
          <ac:picMkLst>
            <pc:docMk/>
            <pc:sldMk cId="234011606" sldId="272"/>
            <ac:picMk id="11" creationId="{4F33978E-173E-A081-C8C0-73E0D117A98E}"/>
          </ac:picMkLst>
        </pc:picChg>
        <pc:picChg chg="del">
          <ac:chgData name="Burak Remzi Erguner" userId="ee7aed13e7a9e93d" providerId="LiveId" clId="{82B6A085-2F8C-4DA4-AEE2-7A10A025DEBA}" dt="2025-07-04T05:31:38.091" v="2438" actId="478"/>
          <ac:picMkLst>
            <pc:docMk/>
            <pc:sldMk cId="234011606" sldId="272"/>
            <ac:picMk id="12" creationId="{761CB294-5974-A1E6-F7A0-D6C0832689DB}"/>
          </ac:picMkLst>
        </pc:picChg>
        <pc:picChg chg="add mod">
          <ac:chgData name="Burak Remzi Erguner" userId="ee7aed13e7a9e93d" providerId="LiveId" clId="{82B6A085-2F8C-4DA4-AEE2-7A10A025DEBA}" dt="2025-07-04T05:55:13.057" v="3105" actId="1076"/>
          <ac:picMkLst>
            <pc:docMk/>
            <pc:sldMk cId="234011606" sldId="272"/>
            <ac:picMk id="17" creationId="{7478EAE5-6A2A-5C5A-72E5-B8528AB2102B}"/>
          </ac:picMkLst>
        </pc:picChg>
        <pc:picChg chg="add del mod">
          <ac:chgData name="Burak Remzi Erguner" userId="ee7aed13e7a9e93d" providerId="LiveId" clId="{82B6A085-2F8C-4DA4-AEE2-7A10A025DEBA}" dt="2025-07-04T05:54:43.078" v="3097" actId="21"/>
          <ac:picMkLst>
            <pc:docMk/>
            <pc:sldMk cId="234011606" sldId="272"/>
            <ac:picMk id="19" creationId="{E6E7EC76-3B13-AB08-CD67-36A3579BF480}"/>
          </ac:picMkLst>
        </pc:picChg>
      </pc:sldChg>
      <pc:sldChg chg="del">
        <pc:chgData name="Burak Remzi Erguner" userId="ee7aed13e7a9e93d" providerId="LiveId" clId="{82B6A085-2F8C-4DA4-AEE2-7A10A025DEBA}" dt="2025-07-03T11:01:41.836" v="886" actId="47"/>
        <pc:sldMkLst>
          <pc:docMk/>
          <pc:sldMk cId="1489662245" sldId="273"/>
        </pc:sldMkLst>
      </pc:sldChg>
      <pc:sldChg chg="addSp delSp modSp add mod">
        <pc:chgData name="Burak Remzi Erguner" userId="ee7aed13e7a9e93d" providerId="LiveId" clId="{82B6A085-2F8C-4DA4-AEE2-7A10A025DEBA}" dt="2025-07-04T06:22:08.439" v="3448" actId="20577"/>
        <pc:sldMkLst>
          <pc:docMk/>
          <pc:sldMk cId="1548999886" sldId="273"/>
        </pc:sldMkLst>
        <pc:spChg chg="mod">
          <ac:chgData name="Burak Remzi Erguner" userId="ee7aed13e7a9e93d" providerId="LiveId" clId="{82B6A085-2F8C-4DA4-AEE2-7A10A025DEBA}" dt="2025-07-04T05:54:23.575" v="3077" actId="20577"/>
          <ac:spMkLst>
            <pc:docMk/>
            <pc:sldMk cId="1548999886" sldId="273"/>
            <ac:spMk id="4" creationId="{B82C6C28-4D20-12C0-F46A-E3C04CB446CA}"/>
          </ac:spMkLst>
        </pc:spChg>
        <pc:spChg chg="del">
          <ac:chgData name="Burak Remzi Erguner" userId="ee7aed13e7a9e93d" providerId="LiveId" clId="{82B6A085-2F8C-4DA4-AEE2-7A10A025DEBA}" dt="2025-07-04T05:43:13.846" v="2912" actId="478"/>
          <ac:spMkLst>
            <pc:docMk/>
            <pc:sldMk cId="1548999886" sldId="273"/>
            <ac:spMk id="5" creationId="{7B69FD74-179B-2325-C814-9B249963E9EF}"/>
          </ac:spMkLst>
        </pc:spChg>
        <pc:spChg chg="del">
          <ac:chgData name="Burak Remzi Erguner" userId="ee7aed13e7a9e93d" providerId="LiveId" clId="{82B6A085-2F8C-4DA4-AEE2-7A10A025DEBA}" dt="2025-07-04T05:43:13.846" v="2912" actId="478"/>
          <ac:spMkLst>
            <pc:docMk/>
            <pc:sldMk cId="1548999886" sldId="273"/>
            <ac:spMk id="6" creationId="{CE110D87-B882-DF09-6692-998B1F9B8BD1}"/>
          </ac:spMkLst>
        </pc:spChg>
        <pc:spChg chg="add mod">
          <ac:chgData name="Burak Remzi Erguner" userId="ee7aed13e7a9e93d" providerId="LiveId" clId="{82B6A085-2F8C-4DA4-AEE2-7A10A025DEBA}" dt="2025-07-04T06:22:08.439" v="3448" actId="20577"/>
          <ac:spMkLst>
            <pc:docMk/>
            <pc:sldMk cId="1548999886" sldId="273"/>
            <ac:spMk id="9" creationId="{FA022E95-168A-A593-DEEA-514E8BD9E562}"/>
          </ac:spMkLst>
        </pc:spChg>
        <pc:spChg chg="add mod">
          <ac:chgData name="Burak Remzi Erguner" userId="ee7aed13e7a9e93d" providerId="LiveId" clId="{82B6A085-2F8C-4DA4-AEE2-7A10A025DEBA}" dt="2025-07-04T05:56:04.534" v="3136" actId="1076"/>
          <ac:spMkLst>
            <pc:docMk/>
            <pc:sldMk cId="1548999886" sldId="273"/>
            <ac:spMk id="10" creationId="{5487F94D-E6BD-2736-E40E-97473D3949F7}"/>
          </ac:spMkLst>
        </pc:spChg>
        <pc:spChg chg="add mod">
          <ac:chgData name="Burak Remzi Erguner" userId="ee7aed13e7a9e93d" providerId="LiveId" clId="{82B6A085-2F8C-4DA4-AEE2-7A10A025DEBA}" dt="2025-07-04T05:56:13.979" v="3138" actId="1076"/>
          <ac:spMkLst>
            <pc:docMk/>
            <pc:sldMk cId="1548999886" sldId="273"/>
            <ac:spMk id="12" creationId="{22F522F6-E5C4-CA8D-1D80-9BDEACE5B37F}"/>
          </ac:spMkLst>
        </pc:spChg>
        <pc:spChg chg="del">
          <ac:chgData name="Burak Remzi Erguner" userId="ee7aed13e7a9e93d" providerId="LiveId" clId="{82B6A085-2F8C-4DA4-AEE2-7A10A025DEBA}" dt="2025-07-04T05:43:13.846" v="2912" actId="478"/>
          <ac:spMkLst>
            <pc:docMk/>
            <pc:sldMk cId="1548999886" sldId="273"/>
            <ac:spMk id="14" creationId="{C350DAE0-0A7D-6A97-BD4B-204513895E40}"/>
          </ac:spMkLst>
        </pc:spChg>
        <pc:spChg chg="add mod">
          <ac:chgData name="Burak Remzi Erguner" userId="ee7aed13e7a9e93d" providerId="LiveId" clId="{82B6A085-2F8C-4DA4-AEE2-7A10A025DEBA}" dt="2025-07-04T06:20:32.770" v="3285" actId="20577"/>
          <ac:spMkLst>
            <pc:docMk/>
            <pc:sldMk cId="1548999886" sldId="273"/>
            <ac:spMk id="16" creationId="{0ADF36A2-36FA-4581-CA25-2B0E3CC36172}"/>
          </ac:spMkLst>
        </pc:spChg>
        <pc:spChg chg="add mod">
          <ac:chgData name="Burak Remzi Erguner" userId="ee7aed13e7a9e93d" providerId="LiveId" clId="{82B6A085-2F8C-4DA4-AEE2-7A10A025DEBA}" dt="2025-07-04T06:21:21.162" v="3383" actId="14100"/>
          <ac:spMkLst>
            <pc:docMk/>
            <pc:sldMk cId="1548999886" sldId="273"/>
            <ac:spMk id="18" creationId="{00716E7E-91A6-59B3-F991-ACBC63FCFF6B}"/>
          </ac:spMkLst>
        </pc:spChg>
        <pc:spChg chg="del">
          <ac:chgData name="Burak Remzi Erguner" userId="ee7aed13e7a9e93d" providerId="LiveId" clId="{82B6A085-2F8C-4DA4-AEE2-7A10A025DEBA}" dt="2025-07-04T05:43:13.846" v="2912" actId="478"/>
          <ac:spMkLst>
            <pc:docMk/>
            <pc:sldMk cId="1548999886" sldId="273"/>
            <ac:spMk id="22" creationId="{204EA8D8-DC50-5D2F-7470-F86A04A2B9DC}"/>
          </ac:spMkLst>
        </pc:spChg>
        <pc:spChg chg="del">
          <ac:chgData name="Burak Remzi Erguner" userId="ee7aed13e7a9e93d" providerId="LiveId" clId="{82B6A085-2F8C-4DA4-AEE2-7A10A025DEBA}" dt="2025-07-04T05:43:13.846" v="2912" actId="478"/>
          <ac:spMkLst>
            <pc:docMk/>
            <pc:sldMk cId="1548999886" sldId="273"/>
            <ac:spMk id="23" creationId="{FCDED8FF-7DBA-A8A8-1D36-7CA31E11500D}"/>
          </ac:spMkLst>
        </pc:spChg>
        <pc:spChg chg="del">
          <ac:chgData name="Burak Remzi Erguner" userId="ee7aed13e7a9e93d" providerId="LiveId" clId="{82B6A085-2F8C-4DA4-AEE2-7A10A025DEBA}" dt="2025-07-04T05:43:13.846" v="2912" actId="478"/>
          <ac:spMkLst>
            <pc:docMk/>
            <pc:sldMk cId="1548999886" sldId="273"/>
            <ac:spMk id="24" creationId="{5D5F2B8E-3B47-48D7-F1FD-118E3B750B65}"/>
          </ac:spMkLst>
        </pc:spChg>
        <pc:spChg chg="del">
          <ac:chgData name="Burak Remzi Erguner" userId="ee7aed13e7a9e93d" providerId="LiveId" clId="{82B6A085-2F8C-4DA4-AEE2-7A10A025DEBA}" dt="2025-07-04T05:43:13.846" v="2912" actId="478"/>
          <ac:spMkLst>
            <pc:docMk/>
            <pc:sldMk cId="1548999886" sldId="273"/>
            <ac:spMk id="25" creationId="{9C6B2B63-E521-7331-FECE-D6C4ADB3537C}"/>
          </ac:spMkLst>
        </pc:spChg>
        <pc:spChg chg="del">
          <ac:chgData name="Burak Remzi Erguner" userId="ee7aed13e7a9e93d" providerId="LiveId" clId="{82B6A085-2F8C-4DA4-AEE2-7A10A025DEBA}" dt="2025-07-04T05:43:13.846" v="2912" actId="478"/>
          <ac:spMkLst>
            <pc:docMk/>
            <pc:sldMk cId="1548999886" sldId="273"/>
            <ac:spMk id="26" creationId="{B161D6E1-267B-58F3-C54F-2404ECC564DC}"/>
          </ac:spMkLst>
        </pc:spChg>
        <pc:picChg chg="add del mod">
          <ac:chgData name="Burak Remzi Erguner" userId="ee7aed13e7a9e93d" providerId="LiveId" clId="{82B6A085-2F8C-4DA4-AEE2-7A10A025DEBA}" dt="2025-07-04T05:52:42.785" v="3061" actId="478"/>
          <ac:picMkLst>
            <pc:docMk/>
            <pc:sldMk cId="1548999886" sldId="273"/>
            <ac:picMk id="7" creationId="{211B304A-41C4-B046-3220-EE789FB80A63}"/>
          </ac:picMkLst>
        </pc:picChg>
        <pc:picChg chg="add mod">
          <ac:chgData name="Burak Remzi Erguner" userId="ee7aed13e7a9e93d" providerId="LiveId" clId="{82B6A085-2F8C-4DA4-AEE2-7A10A025DEBA}" dt="2025-07-04T06:01:45.409" v="3139" actId="14100"/>
          <ac:picMkLst>
            <pc:docMk/>
            <pc:sldMk cId="1548999886" sldId="273"/>
            <ac:picMk id="8" creationId="{E6E7EC76-3B13-AB08-CD67-36A3579BF480}"/>
          </ac:picMkLst>
        </pc:picChg>
        <pc:picChg chg="del">
          <ac:chgData name="Burak Remzi Erguner" userId="ee7aed13e7a9e93d" providerId="LiveId" clId="{82B6A085-2F8C-4DA4-AEE2-7A10A025DEBA}" dt="2025-07-04T05:43:13.846" v="2912" actId="478"/>
          <ac:picMkLst>
            <pc:docMk/>
            <pc:sldMk cId="1548999886" sldId="273"/>
            <ac:picMk id="11" creationId="{C0241F11-D6BB-A6C4-766D-D75B3AE353DE}"/>
          </ac:picMkLst>
        </pc:picChg>
        <pc:picChg chg="add mod">
          <ac:chgData name="Burak Remzi Erguner" userId="ee7aed13e7a9e93d" providerId="LiveId" clId="{82B6A085-2F8C-4DA4-AEE2-7A10A025DEBA}" dt="2025-07-04T06:21:25.015" v="3384" actId="1076"/>
          <ac:picMkLst>
            <pc:docMk/>
            <pc:sldMk cId="1548999886" sldId="273"/>
            <ac:picMk id="15" creationId="{EFA4D46C-F153-6757-85ED-5978210140D6}"/>
          </ac:picMkLst>
        </pc:picChg>
        <pc:picChg chg="del">
          <ac:chgData name="Burak Remzi Erguner" userId="ee7aed13e7a9e93d" providerId="LiveId" clId="{82B6A085-2F8C-4DA4-AEE2-7A10A025DEBA}" dt="2025-07-04T05:43:13.846" v="2912" actId="478"/>
          <ac:picMkLst>
            <pc:docMk/>
            <pc:sldMk cId="1548999886" sldId="273"/>
            <ac:picMk id="19" creationId="{FF995E3B-13EB-F8EA-7A72-5995240B8D11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airbnb-flask-app.onrender.com/" TargetMode="Externa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1751768"/>
            <a:ext cx="16230600" cy="0"/>
          </a:xfrm>
          <a:prstGeom prst="line">
            <a:avLst/>
          </a:prstGeom>
          <a:ln w="28575" cap="flat">
            <a:solidFill>
              <a:srgbClr val="33333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028700" y="3005009"/>
            <a:ext cx="13919249" cy="56553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740"/>
              </a:lnSpc>
            </a:pPr>
            <a:r>
              <a:rPr lang="en-US" sz="13400" b="1" i="1" spc="-656" dirty="0">
                <a:solidFill>
                  <a:srgbClr val="333333"/>
                </a:solidFill>
                <a:latin typeface="Noto Serif Display Semi-Bold Italics"/>
                <a:ea typeface="Noto Serif Display Semi-Bold Italics"/>
                <a:cs typeface="Noto Serif Display Semi-Bold Italics"/>
                <a:sym typeface="Noto Serif Display Semi-Bold Italics"/>
              </a:rPr>
              <a:t>Airbnb Investment </a:t>
            </a:r>
          </a:p>
          <a:p>
            <a:pPr algn="l">
              <a:lnSpc>
                <a:spcPts val="14740"/>
              </a:lnSpc>
            </a:pPr>
            <a:r>
              <a:rPr lang="en-US" sz="13400" b="1" i="1" spc="-656" dirty="0">
                <a:solidFill>
                  <a:srgbClr val="333333"/>
                </a:solidFill>
                <a:latin typeface="Noto Serif Display Semi-Bold Italics"/>
                <a:ea typeface="Noto Serif Display Semi-Bold Italics"/>
                <a:cs typeface="Noto Serif Display Semi-Bold Italics"/>
                <a:sym typeface="Noto Serif Display Semi-Bold Italics"/>
              </a:rPr>
              <a:t>Tool </a:t>
            </a:r>
            <a:r>
              <a:rPr lang="en-US" sz="6600" b="1" i="1" spc="-656" dirty="0">
                <a:solidFill>
                  <a:srgbClr val="333333"/>
                </a:solidFill>
                <a:latin typeface="Noto Serif Display Semi-Bold Italics"/>
                <a:ea typeface="Noto Serif Display Semi-Bold Italics"/>
                <a:cs typeface="Noto Serif Display Semi-Bold Italics"/>
                <a:sym typeface="Noto Serif Display Semi-Bold Italics"/>
              </a:rPr>
              <a:t>in London</a:t>
            </a:r>
            <a:endParaRPr lang="en-US" sz="13400" b="1" i="1" spc="-656" dirty="0">
              <a:solidFill>
                <a:srgbClr val="333333"/>
              </a:solidFill>
              <a:latin typeface="Noto Serif Display Semi-Bold Italics"/>
              <a:ea typeface="Noto Serif Display Semi-Bold Italics"/>
              <a:cs typeface="Noto Serif Display Semi-Bold Italics"/>
              <a:sym typeface="Noto Serif Display Semi-Bold Italics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2222482" y="8247181"/>
            <a:ext cx="5036818" cy="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99"/>
              </a:lnSpc>
            </a:pPr>
            <a:r>
              <a:rPr lang="en-US" sz="2499">
                <a:solidFill>
                  <a:srgbClr val="333333"/>
                </a:solidFill>
                <a:latin typeface="Public Sans"/>
                <a:ea typeface="Public Sans"/>
                <a:cs typeface="Public Sans"/>
                <a:sym typeface="Public Sans"/>
              </a:rPr>
              <a:t>Presented by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222482" y="8743950"/>
            <a:ext cx="5036818" cy="4923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199"/>
              </a:lnSpc>
            </a:pPr>
            <a:r>
              <a:rPr lang="en-US" sz="2999" b="1" dirty="0">
                <a:solidFill>
                  <a:srgbClr val="333333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Burak Erguner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8826500"/>
            <a:ext cx="5036818" cy="410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1" dirty="0">
                <a:solidFill>
                  <a:srgbClr val="333333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July 2025</a:t>
            </a:r>
          </a:p>
        </p:txBody>
      </p:sp>
      <p:pic>
        <p:nvPicPr>
          <p:cNvPr id="1026" name="Picture 2" descr="London Animations - Free Download in GIF, Lottie JSON">
            <a:extLst>
              <a:ext uri="{FF2B5EF4-FFF2-40B4-BE49-F238E27FC236}">
                <a16:creationId xmlns:a16="http://schemas.microsoft.com/office/drawing/2014/main" id="{71A25649-E137-32FE-2771-8D6C62CCAC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99219" y="3183086"/>
            <a:ext cx="3583451" cy="4132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1751768"/>
            <a:ext cx="16230600" cy="0"/>
          </a:xfrm>
          <a:prstGeom prst="line">
            <a:avLst/>
          </a:prstGeom>
          <a:ln w="28575" cap="flat">
            <a:solidFill>
              <a:srgbClr val="33333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>
            <a:off x="1028700" y="5408612"/>
            <a:ext cx="1690612" cy="0"/>
          </a:xfrm>
          <a:prstGeom prst="line">
            <a:avLst/>
          </a:prstGeom>
          <a:ln w="28575" cap="flat">
            <a:solidFill>
              <a:srgbClr val="33333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9067800" y="3009900"/>
            <a:ext cx="8766306" cy="5821543"/>
            <a:chOff x="0" y="0"/>
            <a:chExt cx="1223946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223946" cy="812800"/>
            </a:xfrm>
            <a:custGeom>
              <a:avLst/>
              <a:gdLst/>
              <a:ahLst/>
              <a:cxnLst/>
              <a:rect l="l" t="t" r="r" b="b"/>
              <a:pathLst>
                <a:path w="1223946" h="812800">
                  <a:moveTo>
                    <a:pt x="17663" y="0"/>
                  </a:moveTo>
                  <a:lnTo>
                    <a:pt x="1206283" y="0"/>
                  </a:lnTo>
                  <a:cubicBezTo>
                    <a:pt x="1216038" y="0"/>
                    <a:pt x="1223946" y="7908"/>
                    <a:pt x="1223946" y="17663"/>
                  </a:cubicBezTo>
                  <a:lnTo>
                    <a:pt x="1223946" y="795137"/>
                  </a:lnTo>
                  <a:cubicBezTo>
                    <a:pt x="1223946" y="799822"/>
                    <a:pt x="1222085" y="804314"/>
                    <a:pt x="1218773" y="807627"/>
                  </a:cubicBezTo>
                  <a:cubicBezTo>
                    <a:pt x="1215460" y="810939"/>
                    <a:pt x="1210968" y="812800"/>
                    <a:pt x="1206283" y="812800"/>
                  </a:cubicBezTo>
                  <a:lnTo>
                    <a:pt x="17663" y="812800"/>
                  </a:lnTo>
                  <a:cubicBezTo>
                    <a:pt x="12978" y="812800"/>
                    <a:pt x="8486" y="810939"/>
                    <a:pt x="5173" y="807627"/>
                  </a:cubicBezTo>
                  <a:cubicBezTo>
                    <a:pt x="1861" y="804314"/>
                    <a:pt x="0" y="799822"/>
                    <a:pt x="0" y="795137"/>
                  </a:cubicBezTo>
                  <a:lnTo>
                    <a:pt x="0" y="17663"/>
                  </a:lnTo>
                  <a:cubicBezTo>
                    <a:pt x="0" y="12978"/>
                    <a:pt x="1861" y="8486"/>
                    <a:pt x="5173" y="5173"/>
                  </a:cubicBezTo>
                  <a:cubicBezTo>
                    <a:pt x="8486" y="1861"/>
                    <a:pt x="12978" y="0"/>
                    <a:pt x="17663" y="0"/>
                  </a:cubicBezTo>
                  <a:close/>
                </a:path>
              </a:pathLst>
            </a:custGeom>
            <a:blipFill>
              <a:blip r:embed="rId2"/>
              <a:stretch>
                <a:fillRect l="-119" r="-119"/>
              </a:stretch>
            </a:blipFill>
            <a:ln w="12382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028700" y="3333750"/>
            <a:ext cx="8115300" cy="1504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999"/>
              </a:lnSpc>
            </a:pPr>
            <a:r>
              <a:rPr lang="en-US" sz="9999" b="1" i="1" spc="-489">
                <a:solidFill>
                  <a:srgbClr val="333333"/>
                </a:solidFill>
                <a:latin typeface="Noto Serif Display Semi-Bold Italics"/>
                <a:ea typeface="Noto Serif Display Semi-Bold Italics"/>
                <a:cs typeface="Noto Serif Display Semi-Bold Italics"/>
                <a:sym typeface="Noto Serif Display Semi-Bold Italics"/>
              </a:rPr>
              <a:t>Thank you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058685" y="5057775"/>
            <a:ext cx="6085315" cy="615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900"/>
              </a:lnSpc>
            </a:pPr>
            <a:r>
              <a:rPr lang="en-US" sz="3500" b="1">
                <a:solidFill>
                  <a:srgbClr val="333333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For your attention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1751768"/>
            <a:ext cx="16230600" cy="0"/>
          </a:xfrm>
          <a:prstGeom prst="line">
            <a:avLst/>
          </a:prstGeom>
          <a:ln w="28575" cap="flat">
            <a:solidFill>
              <a:srgbClr val="33333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>
            <a:off x="5670483" y="5982219"/>
            <a:ext cx="5020210" cy="0"/>
          </a:xfrm>
          <a:prstGeom prst="line">
            <a:avLst/>
          </a:prstGeom>
          <a:ln w="28575" cap="flat">
            <a:solidFill>
              <a:srgbClr val="33333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AutoShape 4"/>
          <p:cNvSpPr/>
          <p:nvPr/>
        </p:nvSpPr>
        <p:spPr>
          <a:xfrm>
            <a:off x="5670483" y="6657892"/>
            <a:ext cx="5020210" cy="0"/>
          </a:xfrm>
          <a:prstGeom prst="line">
            <a:avLst/>
          </a:prstGeom>
          <a:ln w="28575" cap="flat">
            <a:solidFill>
              <a:srgbClr val="33333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" name="AutoShape 5"/>
          <p:cNvSpPr/>
          <p:nvPr/>
        </p:nvSpPr>
        <p:spPr>
          <a:xfrm>
            <a:off x="5670483" y="7334250"/>
            <a:ext cx="5020210" cy="0"/>
          </a:xfrm>
          <a:prstGeom prst="line">
            <a:avLst/>
          </a:prstGeom>
          <a:ln w="28575" cap="flat">
            <a:solidFill>
              <a:srgbClr val="33333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9" name="AutoShape 9"/>
          <p:cNvSpPr/>
          <p:nvPr/>
        </p:nvSpPr>
        <p:spPr>
          <a:xfrm>
            <a:off x="12239090" y="6657892"/>
            <a:ext cx="5020210" cy="0"/>
          </a:xfrm>
          <a:prstGeom prst="line">
            <a:avLst/>
          </a:prstGeom>
          <a:ln w="28575" cap="flat">
            <a:solidFill>
              <a:srgbClr val="33333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0" name="AutoShape 10"/>
          <p:cNvSpPr/>
          <p:nvPr/>
        </p:nvSpPr>
        <p:spPr>
          <a:xfrm>
            <a:off x="12222482" y="5953042"/>
            <a:ext cx="5020210" cy="0"/>
          </a:xfrm>
          <a:prstGeom prst="line">
            <a:avLst/>
          </a:prstGeom>
          <a:ln w="28575" cap="flat">
            <a:solidFill>
              <a:srgbClr val="33333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-2209801" y="6095917"/>
            <a:ext cx="6400883" cy="5676982"/>
          </a:xfrm>
          <a:custGeom>
            <a:avLst/>
            <a:gdLst/>
            <a:ahLst/>
            <a:cxnLst/>
            <a:rect l="l" t="t" r="r" b="b"/>
            <a:pathLst>
              <a:path w="8382166" h="8382166">
                <a:moveTo>
                  <a:pt x="0" y="0"/>
                </a:moveTo>
                <a:lnTo>
                  <a:pt x="8382166" y="0"/>
                </a:lnTo>
                <a:lnTo>
                  <a:pt x="8382166" y="8382166"/>
                </a:lnTo>
                <a:lnTo>
                  <a:pt x="0" y="83821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1028700" y="2458154"/>
            <a:ext cx="13919249" cy="2057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200"/>
              </a:lnSpc>
            </a:pPr>
            <a:r>
              <a:rPr lang="en-US" sz="13500" b="1" i="1" spc="-661">
                <a:solidFill>
                  <a:srgbClr val="333333"/>
                </a:solidFill>
                <a:latin typeface="Noto Serif Display Semi-Bold Italics"/>
                <a:ea typeface="Noto Serif Display Semi-Bold Italics"/>
                <a:cs typeface="Noto Serif Display Semi-Bold Italics"/>
                <a:sym typeface="Noto Serif Display Semi-Bold Italics"/>
              </a:rPr>
              <a:t>Content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653875" y="6019717"/>
            <a:ext cx="5036818" cy="4923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3000" dirty="0">
                <a:solidFill>
                  <a:srgbClr val="333333"/>
                </a:solidFill>
                <a:latin typeface="Public Sans"/>
                <a:ea typeface="Public Sans"/>
                <a:cs typeface="Public Sans"/>
                <a:sym typeface="Public Sans"/>
              </a:rPr>
              <a:t>Data Sources and Structure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653874" y="6696075"/>
            <a:ext cx="6080925" cy="4923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3000">
                <a:solidFill>
                  <a:srgbClr val="333333"/>
                </a:solidFill>
                <a:latin typeface="Public Sans"/>
                <a:ea typeface="Public Sans"/>
                <a:cs typeface="Public Sans"/>
                <a:sym typeface="Public Sans"/>
              </a:rPr>
              <a:t>Exploratory Data Analysis (EDA)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5653875" y="7372350"/>
            <a:ext cx="5036818" cy="4923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3000">
                <a:solidFill>
                  <a:srgbClr val="333333"/>
                </a:solidFill>
                <a:latin typeface="Public Sans"/>
                <a:ea typeface="Public Sans"/>
                <a:cs typeface="Public Sans"/>
                <a:sym typeface="Public Sans"/>
              </a:rPr>
              <a:t>Performance Metrics (KPIs)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2239090" y="5314867"/>
            <a:ext cx="5036818" cy="4923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3000" dirty="0">
                <a:solidFill>
                  <a:srgbClr val="333333"/>
                </a:solidFill>
                <a:latin typeface="Public Sans"/>
                <a:ea typeface="Public Sans"/>
                <a:cs typeface="Public Sans"/>
                <a:sym typeface="Public Sans"/>
              </a:rPr>
              <a:t>Machine Learning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5653875" y="5343442"/>
            <a:ext cx="5036818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3000">
                <a:solidFill>
                  <a:srgbClr val="333333"/>
                </a:solidFill>
                <a:latin typeface="Public Sans"/>
                <a:ea typeface="Public Sans"/>
                <a:cs typeface="Public Sans"/>
                <a:sym typeface="Public Sans"/>
              </a:rPr>
              <a:t>Introduction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2222482" y="6019717"/>
            <a:ext cx="5036818" cy="4923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3000" dirty="0">
                <a:solidFill>
                  <a:srgbClr val="333333"/>
                </a:solidFill>
                <a:latin typeface="Public Sans"/>
                <a:ea typeface="Public Sans"/>
                <a:cs typeface="Public Sans"/>
                <a:sym typeface="Public Sans"/>
              </a:rPr>
              <a:t>Demo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2222482" y="6696075"/>
            <a:ext cx="5036818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3000">
                <a:solidFill>
                  <a:srgbClr val="333333"/>
                </a:solidFill>
                <a:latin typeface="Public Sans"/>
                <a:ea typeface="Public Sans"/>
                <a:cs typeface="Public Sans"/>
                <a:sym typeface="Public Sans"/>
              </a:rPr>
              <a:t>Conclusion </a:t>
            </a:r>
          </a:p>
        </p:txBody>
      </p:sp>
      <p:sp>
        <p:nvSpPr>
          <p:cNvPr id="24" name="AutoShape 24"/>
          <p:cNvSpPr/>
          <p:nvPr/>
        </p:nvSpPr>
        <p:spPr>
          <a:xfrm>
            <a:off x="8679763" y="3657517"/>
            <a:ext cx="3559327" cy="0"/>
          </a:xfrm>
          <a:prstGeom prst="line">
            <a:avLst/>
          </a:prstGeom>
          <a:ln w="47625" cap="flat">
            <a:solidFill>
              <a:srgbClr val="333333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971550"/>
            <a:ext cx="5036818" cy="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1">
                <a:solidFill>
                  <a:srgbClr val="333333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Introduction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2193799"/>
            <a:ext cx="12377584" cy="30233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999"/>
              </a:lnSpc>
            </a:pPr>
            <a:r>
              <a:rPr lang="en-US" sz="9999" b="1" i="1" spc="-489" dirty="0">
                <a:solidFill>
                  <a:srgbClr val="333333"/>
                </a:solidFill>
                <a:latin typeface="Noto Serif Display Bold Italics"/>
                <a:ea typeface="Noto Serif Display Bold Italics"/>
                <a:cs typeface="Noto Serif Display Bold Italics"/>
                <a:sym typeface="Noto Serif Display Bold Italics"/>
              </a:rPr>
              <a:t>Airbnb London Challenge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5889499"/>
            <a:ext cx="16230600" cy="3103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99"/>
              </a:lnSpc>
            </a:pPr>
            <a:r>
              <a:rPr lang="en-US" sz="2499" dirty="0">
                <a:solidFill>
                  <a:srgbClr val="333333"/>
                </a:solidFill>
                <a:latin typeface="Public Sans"/>
                <a:ea typeface="Public Sans"/>
                <a:cs typeface="Public Sans"/>
                <a:sym typeface="Public Sans"/>
              </a:rPr>
              <a:t>Real Estate investment in London can be very expensive and overwhelming. London is one of the most demanded city in globe for real estate investments, inclusively Airbnb investors. Although, </a:t>
            </a:r>
            <a:r>
              <a:rPr lang="en-US" sz="2499" dirty="0" err="1">
                <a:solidFill>
                  <a:srgbClr val="333333"/>
                </a:solidFill>
                <a:latin typeface="Public Sans"/>
                <a:ea typeface="Public Sans"/>
                <a:cs typeface="Public Sans"/>
                <a:sym typeface="Public Sans"/>
              </a:rPr>
              <a:t>Airnbn</a:t>
            </a:r>
            <a:r>
              <a:rPr lang="en-US" sz="2499" dirty="0">
                <a:solidFill>
                  <a:srgbClr val="333333"/>
                </a:solidFill>
                <a:latin typeface="Public Sans"/>
                <a:ea typeface="Public Sans"/>
                <a:cs typeface="Public Sans"/>
                <a:sym typeface="Public Sans"/>
              </a:rPr>
              <a:t> nightly rates can be driven by several factors like seasonality, locations, amenities, beds, etc. There could be some guidelines for return-of-investment based on historical data, and investors can follow the help from our platform. </a:t>
            </a:r>
          </a:p>
          <a:p>
            <a:pPr algn="just">
              <a:lnSpc>
                <a:spcPts val="3499"/>
              </a:lnSpc>
            </a:pPr>
            <a:r>
              <a:rPr lang="en-US" sz="2499" dirty="0">
                <a:solidFill>
                  <a:srgbClr val="333333"/>
                </a:solidFill>
                <a:latin typeface="Public Sans"/>
                <a:ea typeface="Public Sans"/>
                <a:cs typeface="Public Sans"/>
                <a:sym typeface="Public Sans"/>
              </a:rPr>
              <a:t> </a:t>
            </a:r>
          </a:p>
          <a:p>
            <a:pPr algn="just">
              <a:lnSpc>
                <a:spcPts val="3499"/>
              </a:lnSpc>
            </a:pPr>
            <a:r>
              <a:rPr lang="en-US" sz="2499" dirty="0">
                <a:solidFill>
                  <a:srgbClr val="333333"/>
                </a:solidFill>
                <a:latin typeface="Public Sans"/>
                <a:ea typeface="Public Sans"/>
                <a:cs typeface="Public Sans"/>
                <a:sym typeface="Public Sans"/>
              </a:rPr>
              <a:t>Would your investment for Airbnb in London would be profitable at what ROI ?</a:t>
            </a:r>
          </a:p>
        </p:txBody>
      </p:sp>
      <p:sp>
        <p:nvSpPr>
          <p:cNvPr id="6" name="AutoShape 6"/>
          <p:cNvSpPr/>
          <p:nvPr/>
        </p:nvSpPr>
        <p:spPr>
          <a:xfrm>
            <a:off x="1028700" y="1751768"/>
            <a:ext cx="16230600" cy="0"/>
          </a:xfrm>
          <a:prstGeom prst="line">
            <a:avLst/>
          </a:prstGeom>
          <a:ln w="28575" cap="flat">
            <a:solidFill>
              <a:srgbClr val="33333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7" name="AutoShape 7"/>
          <p:cNvSpPr/>
          <p:nvPr/>
        </p:nvSpPr>
        <p:spPr>
          <a:xfrm>
            <a:off x="8762767" y="4588143"/>
            <a:ext cx="3559327" cy="0"/>
          </a:xfrm>
          <a:prstGeom prst="line">
            <a:avLst/>
          </a:prstGeom>
          <a:ln w="47625" cap="flat">
            <a:solidFill>
              <a:srgbClr val="333333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2">
            <a:extLst>
              <a:ext uri="{FF2B5EF4-FFF2-40B4-BE49-F238E27FC236}">
                <a16:creationId xmlns:a16="http://schemas.microsoft.com/office/drawing/2014/main" id="{5495A353-E36E-C45E-EE86-B22BBEEF659F}"/>
              </a:ext>
            </a:extLst>
          </p:cNvPr>
          <p:cNvGrpSpPr/>
          <p:nvPr/>
        </p:nvGrpSpPr>
        <p:grpSpPr>
          <a:xfrm>
            <a:off x="5805346" y="4211168"/>
            <a:ext cx="4366041" cy="4362101"/>
            <a:chOff x="0" y="0"/>
            <a:chExt cx="2909794" cy="2197299"/>
          </a:xfrm>
        </p:grpSpPr>
        <p:sp>
          <p:nvSpPr>
            <p:cNvPr id="45" name="Freeform 3">
              <a:extLst>
                <a:ext uri="{FF2B5EF4-FFF2-40B4-BE49-F238E27FC236}">
                  <a16:creationId xmlns:a16="http://schemas.microsoft.com/office/drawing/2014/main" id="{9B061A8F-6AE5-C4C5-C315-70322EEFDF66}"/>
                </a:ext>
              </a:extLst>
            </p:cNvPr>
            <p:cNvSpPr/>
            <p:nvPr/>
          </p:nvSpPr>
          <p:spPr>
            <a:xfrm>
              <a:off x="0" y="0"/>
              <a:ext cx="2909794" cy="2197300"/>
            </a:xfrm>
            <a:custGeom>
              <a:avLst/>
              <a:gdLst/>
              <a:ahLst/>
              <a:cxnLst/>
              <a:rect l="l" t="t" r="r" b="b"/>
              <a:pathLst>
                <a:path w="2909794" h="2197300">
                  <a:moveTo>
                    <a:pt x="2785334" y="59690"/>
                  </a:moveTo>
                  <a:cubicBezTo>
                    <a:pt x="2820894" y="59690"/>
                    <a:pt x="2850104" y="88900"/>
                    <a:pt x="2850104" y="124460"/>
                  </a:cubicBezTo>
                  <a:lnTo>
                    <a:pt x="2850104" y="2072840"/>
                  </a:lnTo>
                  <a:cubicBezTo>
                    <a:pt x="2850104" y="2108400"/>
                    <a:pt x="2820894" y="2137609"/>
                    <a:pt x="2785334" y="2137609"/>
                  </a:cubicBezTo>
                  <a:lnTo>
                    <a:pt x="124460" y="2137609"/>
                  </a:lnTo>
                  <a:cubicBezTo>
                    <a:pt x="88900" y="2137609"/>
                    <a:pt x="59690" y="2108400"/>
                    <a:pt x="59690" y="2072840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2785334" y="59690"/>
                  </a:lnTo>
                  <a:moveTo>
                    <a:pt x="2785334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2072840"/>
                  </a:lnTo>
                  <a:cubicBezTo>
                    <a:pt x="0" y="2141419"/>
                    <a:pt x="55880" y="2197300"/>
                    <a:pt x="124460" y="2197300"/>
                  </a:cubicBezTo>
                  <a:lnTo>
                    <a:pt x="2785334" y="2197300"/>
                  </a:lnTo>
                  <a:cubicBezTo>
                    <a:pt x="2853914" y="2197300"/>
                    <a:pt x="2909794" y="2141419"/>
                    <a:pt x="2909794" y="2072840"/>
                  </a:cubicBezTo>
                  <a:lnTo>
                    <a:pt x="2909794" y="124460"/>
                  </a:lnTo>
                  <a:cubicBezTo>
                    <a:pt x="2909794" y="55880"/>
                    <a:pt x="2853914" y="0"/>
                    <a:pt x="2785334" y="0"/>
                  </a:cubicBezTo>
                  <a:close/>
                </a:path>
              </a:pathLst>
            </a:custGeom>
            <a:solidFill>
              <a:srgbClr val="333333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1" name="Group 2">
            <a:extLst>
              <a:ext uri="{FF2B5EF4-FFF2-40B4-BE49-F238E27FC236}">
                <a16:creationId xmlns:a16="http://schemas.microsoft.com/office/drawing/2014/main" id="{1FDC3069-049D-FFDD-897F-6D260791A6CE}"/>
              </a:ext>
            </a:extLst>
          </p:cNvPr>
          <p:cNvGrpSpPr/>
          <p:nvPr/>
        </p:nvGrpSpPr>
        <p:grpSpPr>
          <a:xfrm>
            <a:off x="248837" y="3343681"/>
            <a:ext cx="5371861" cy="5971769"/>
            <a:chOff x="0" y="0"/>
            <a:chExt cx="2909794" cy="2197299"/>
          </a:xfrm>
        </p:grpSpPr>
        <p:sp>
          <p:nvSpPr>
            <p:cNvPr id="42" name="Freeform 3">
              <a:extLst>
                <a:ext uri="{FF2B5EF4-FFF2-40B4-BE49-F238E27FC236}">
                  <a16:creationId xmlns:a16="http://schemas.microsoft.com/office/drawing/2014/main" id="{934A4815-2687-4626-88DC-EA198CA0DB84}"/>
                </a:ext>
              </a:extLst>
            </p:cNvPr>
            <p:cNvSpPr/>
            <p:nvPr/>
          </p:nvSpPr>
          <p:spPr>
            <a:xfrm>
              <a:off x="0" y="0"/>
              <a:ext cx="2909794" cy="2197300"/>
            </a:xfrm>
            <a:custGeom>
              <a:avLst/>
              <a:gdLst/>
              <a:ahLst/>
              <a:cxnLst/>
              <a:rect l="l" t="t" r="r" b="b"/>
              <a:pathLst>
                <a:path w="2909794" h="2197300">
                  <a:moveTo>
                    <a:pt x="2785334" y="59690"/>
                  </a:moveTo>
                  <a:cubicBezTo>
                    <a:pt x="2820894" y="59690"/>
                    <a:pt x="2850104" y="88900"/>
                    <a:pt x="2850104" y="124460"/>
                  </a:cubicBezTo>
                  <a:lnTo>
                    <a:pt x="2850104" y="2072840"/>
                  </a:lnTo>
                  <a:cubicBezTo>
                    <a:pt x="2850104" y="2108400"/>
                    <a:pt x="2820894" y="2137609"/>
                    <a:pt x="2785334" y="2137609"/>
                  </a:cubicBezTo>
                  <a:lnTo>
                    <a:pt x="124460" y="2137609"/>
                  </a:lnTo>
                  <a:cubicBezTo>
                    <a:pt x="88900" y="2137609"/>
                    <a:pt x="59690" y="2108400"/>
                    <a:pt x="59690" y="2072840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2785334" y="59690"/>
                  </a:lnTo>
                  <a:moveTo>
                    <a:pt x="2785334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2072840"/>
                  </a:lnTo>
                  <a:cubicBezTo>
                    <a:pt x="0" y="2141419"/>
                    <a:pt x="55880" y="2197300"/>
                    <a:pt x="124460" y="2197300"/>
                  </a:cubicBezTo>
                  <a:lnTo>
                    <a:pt x="2785334" y="2197300"/>
                  </a:lnTo>
                  <a:cubicBezTo>
                    <a:pt x="2853914" y="2197300"/>
                    <a:pt x="2909794" y="2141419"/>
                    <a:pt x="2909794" y="2072840"/>
                  </a:cubicBezTo>
                  <a:lnTo>
                    <a:pt x="2909794" y="124460"/>
                  </a:lnTo>
                  <a:cubicBezTo>
                    <a:pt x="2909794" y="55880"/>
                    <a:pt x="2853914" y="0"/>
                    <a:pt x="2785334" y="0"/>
                  </a:cubicBezTo>
                  <a:close/>
                </a:path>
              </a:pathLst>
            </a:custGeom>
            <a:solidFill>
              <a:srgbClr val="333333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5" name="Group 2">
            <a:extLst>
              <a:ext uri="{FF2B5EF4-FFF2-40B4-BE49-F238E27FC236}">
                <a16:creationId xmlns:a16="http://schemas.microsoft.com/office/drawing/2014/main" id="{9E4C9E46-52A7-0913-91D0-4011003B64BB}"/>
              </a:ext>
            </a:extLst>
          </p:cNvPr>
          <p:cNvGrpSpPr/>
          <p:nvPr/>
        </p:nvGrpSpPr>
        <p:grpSpPr>
          <a:xfrm>
            <a:off x="6065518" y="5244458"/>
            <a:ext cx="3059363" cy="1972598"/>
            <a:chOff x="0" y="0"/>
            <a:chExt cx="2909794" cy="2197299"/>
          </a:xfrm>
        </p:grpSpPr>
        <p:sp>
          <p:nvSpPr>
            <p:cNvPr id="26" name="Freeform 3">
              <a:extLst>
                <a:ext uri="{FF2B5EF4-FFF2-40B4-BE49-F238E27FC236}">
                  <a16:creationId xmlns:a16="http://schemas.microsoft.com/office/drawing/2014/main" id="{8EB3A955-E310-E65C-BF12-1E2C6DA0952D}"/>
                </a:ext>
              </a:extLst>
            </p:cNvPr>
            <p:cNvSpPr/>
            <p:nvPr/>
          </p:nvSpPr>
          <p:spPr>
            <a:xfrm>
              <a:off x="0" y="0"/>
              <a:ext cx="2909794" cy="2197300"/>
            </a:xfrm>
            <a:custGeom>
              <a:avLst/>
              <a:gdLst/>
              <a:ahLst/>
              <a:cxnLst/>
              <a:rect l="l" t="t" r="r" b="b"/>
              <a:pathLst>
                <a:path w="2909794" h="2197300">
                  <a:moveTo>
                    <a:pt x="2785334" y="59690"/>
                  </a:moveTo>
                  <a:cubicBezTo>
                    <a:pt x="2820894" y="59690"/>
                    <a:pt x="2850104" y="88900"/>
                    <a:pt x="2850104" y="124460"/>
                  </a:cubicBezTo>
                  <a:lnTo>
                    <a:pt x="2850104" y="2072840"/>
                  </a:lnTo>
                  <a:cubicBezTo>
                    <a:pt x="2850104" y="2108400"/>
                    <a:pt x="2820894" y="2137609"/>
                    <a:pt x="2785334" y="2137609"/>
                  </a:cubicBezTo>
                  <a:lnTo>
                    <a:pt x="124460" y="2137609"/>
                  </a:lnTo>
                  <a:cubicBezTo>
                    <a:pt x="88900" y="2137609"/>
                    <a:pt x="59690" y="2108400"/>
                    <a:pt x="59690" y="2072840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2785334" y="59690"/>
                  </a:lnTo>
                  <a:moveTo>
                    <a:pt x="2785334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2072840"/>
                  </a:lnTo>
                  <a:cubicBezTo>
                    <a:pt x="0" y="2141419"/>
                    <a:pt x="55880" y="2197300"/>
                    <a:pt x="124460" y="2197300"/>
                  </a:cubicBezTo>
                  <a:lnTo>
                    <a:pt x="2785334" y="2197300"/>
                  </a:lnTo>
                  <a:cubicBezTo>
                    <a:pt x="2853914" y="2197300"/>
                    <a:pt x="2909794" y="2141419"/>
                    <a:pt x="2909794" y="2072840"/>
                  </a:cubicBezTo>
                  <a:lnTo>
                    <a:pt x="2909794" y="124460"/>
                  </a:lnTo>
                  <a:cubicBezTo>
                    <a:pt x="2909794" y="55880"/>
                    <a:pt x="2853914" y="0"/>
                    <a:pt x="2785334" y="0"/>
                  </a:cubicBezTo>
                  <a:close/>
                </a:path>
              </a:pathLst>
            </a:custGeom>
            <a:solidFill>
              <a:srgbClr val="333333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" name="Group 2"/>
          <p:cNvGrpSpPr/>
          <p:nvPr/>
        </p:nvGrpSpPr>
        <p:grpSpPr>
          <a:xfrm>
            <a:off x="1025712" y="4211168"/>
            <a:ext cx="3490303" cy="1972598"/>
            <a:chOff x="0" y="0"/>
            <a:chExt cx="2909794" cy="219729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909794" cy="2197300"/>
            </a:xfrm>
            <a:custGeom>
              <a:avLst/>
              <a:gdLst/>
              <a:ahLst/>
              <a:cxnLst/>
              <a:rect l="l" t="t" r="r" b="b"/>
              <a:pathLst>
                <a:path w="2909794" h="2197300">
                  <a:moveTo>
                    <a:pt x="2785334" y="59690"/>
                  </a:moveTo>
                  <a:cubicBezTo>
                    <a:pt x="2820894" y="59690"/>
                    <a:pt x="2850104" y="88900"/>
                    <a:pt x="2850104" y="124460"/>
                  </a:cubicBezTo>
                  <a:lnTo>
                    <a:pt x="2850104" y="2072840"/>
                  </a:lnTo>
                  <a:cubicBezTo>
                    <a:pt x="2850104" y="2108400"/>
                    <a:pt x="2820894" y="2137609"/>
                    <a:pt x="2785334" y="2137609"/>
                  </a:cubicBezTo>
                  <a:lnTo>
                    <a:pt x="124460" y="2137609"/>
                  </a:lnTo>
                  <a:cubicBezTo>
                    <a:pt x="88900" y="2137609"/>
                    <a:pt x="59690" y="2108400"/>
                    <a:pt x="59690" y="2072840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2785334" y="59690"/>
                  </a:lnTo>
                  <a:moveTo>
                    <a:pt x="2785334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2072840"/>
                  </a:lnTo>
                  <a:cubicBezTo>
                    <a:pt x="0" y="2141419"/>
                    <a:pt x="55880" y="2197300"/>
                    <a:pt x="124460" y="2197300"/>
                  </a:cubicBezTo>
                  <a:lnTo>
                    <a:pt x="2785334" y="2197300"/>
                  </a:lnTo>
                  <a:cubicBezTo>
                    <a:pt x="2853914" y="2197300"/>
                    <a:pt x="2909794" y="2141419"/>
                    <a:pt x="2909794" y="2072840"/>
                  </a:cubicBezTo>
                  <a:lnTo>
                    <a:pt x="2909794" y="124460"/>
                  </a:lnTo>
                  <a:cubicBezTo>
                    <a:pt x="2909794" y="55880"/>
                    <a:pt x="2853914" y="0"/>
                    <a:pt x="2785334" y="0"/>
                  </a:cubicBezTo>
                  <a:close/>
                </a:path>
              </a:pathLst>
            </a:custGeom>
            <a:solidFill>
              <a:srgbClr val="333333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020334" y="6600671"/>
            <a:ext cx="3490303" cy="1972597"/>
            <a:chOff x="0" y="0"/>
            <a:chExt cx="2909794" cy="219729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909794" cy="2197300"/>
            </a:xfrm>
            <a:custGeom>
              <a:avLst/>
              <a:gdLst/>
              <a:ahLst/>
              <a:cxnLst/>
              <a:rect l="l" t="t" r="r" b="b"/>
              <a:pathLst>
                <a:path w="2909794" h="2197300">
                  <a:moveTo>
                    <a:pt x="2785334" y="59690"/>
                  </a:moveTo>
                  <a:cubicBezTo>
                    <a:pt x="2820894" y="59690"/>
                    <a:pt x="2850104" y="88900"/>
                    <a:pt x="2850104" y="124460"/>
                  </a:cubicBezTo>
                  <a:lnTo>
                    <a:pt x="2850104" y="2072840"/>
                  </a:lnTo>
                  <a:cubicBezTo>
                    <a:pt x="2850104" y="2108400"/>
                    <a:pt x="2820894" y="2137609"/>
                    <a:pt x="2785334" y="2137609"/>
                  </a:cubicBezTo>
                  <a:lnTo>
                    <a:pt x="124460" y="2137609"/>
                  </a:lnTo>
                  <a:cubicBezTo>
                    <a:pt x="88900" y="2137609"/>
                    <a:pt x="59690" y="2108400"/>
                    <a:pt x="59690" y="2072840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2785334" y="59690"/>
                  </a:lnTo>
                  <a:moveTo>
                    <a:pt x="2785334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2072840"/>
                  </a:lnTo>
                  <a:cubicBezTo>
                    <a:pt x="0" y="2141419"/>
                    <a:pt x="55880" y="2197300"/>
                    <a:pt x="124460" y="2197300"/>
                  </a:cubicBezTo>
                  <a:lnTo>
                    <a:pt x="2785334" y="2197300"/>
                  </a:lnTo>
                  <a:cubicBezTo>
                    <a:pt x="2853914" y="2197300"/>
                    <a:pt x="2909794" y="2141419"/>
                    <a:pt x="2909794" y="2072840"/>
                  </a:cubicBezTo>
                  <a:lnTo>
                    <a:pt x="2909794" y="124460"/>
                  </a:lnTo>
                  <a:cubicBezTo>
                    <a:pt x="2909794" y="55880"/>
                    <a:pt x="2853914" y="0"/>
                    <a:pt x="2785334" y="0"/>
                  </a:cubicBezTo>
                  <a:close/>
                </a:path>
              </a:pathLst>
            </a:custGeom>
            <a:solidFill>
              <a:srgbClr val="333333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4167842" y="5244458"/>
            <a:ext cx="2084540" cy="1935676"/>
            <a:chOff x="0" y="0"/>
            <a:chExt cx="6350000" cy="63500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333333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4" name="AutoShape 14"/>
          <p:cNvSpPr/>
          <p:nvPr/>
        </p:nvSpPr>
        <p:spPr>
          <a:xfrm>
            <a:off x="1028700" y="1751768"/>
            <a:ext cx="16230600" cy="0"/>
          </a:xfrm>
          <a:prstGeom prst="line">
            <a:avLst/>
          </a:prstGeom>
          <a:ln w="28575" cap="flat">
            <a:solidFill>
              <a:srgbClr val="33333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5" name="TextBox 15"/>
          <p:cNvSpPr txBox="1"/>
          <p:nvPr/>
        </p:nvSpPr>
        <p:spPr>
          <a:xfrm>
            <a:off x="1028700" y="971550"/>
            <a:ext cx="5036818" cy="410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1" dirty="0">
                <a:solidFill>
                  <a:srgbClr val="333333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Data Overview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661244" y="2057806"/>
            <a:ext cx="14965512" cy="1285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199"/>
              </a:lnSpc>
            </a:pPr>
            <a:r>
              <a:rPr lang="en-US" sz="8499" b="1" i="1" spc="-416" dirty="0">
                <a:solidFill>
                  <a:srgbClr val="333333"/>
                </a:solidFill>
                <a:latin typeface="Noto Serif Display Semi-Bold Italics"/>
                <a:ea typeface="Noto Serif Display Semi-Bold Italics"/>
                <a:cs typeface="Noto Serif Display Semi-Bold Italics"/>
                <a:sym typeface="Noto Serif Display Semi-Bold Italics"/>
              </a:rPr>
              <a:t>Data Sources and structures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382043" y="4442445"/>
            <a:ext cx="2974109" cy="14142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60"/>
              </a:lnSpc>
            </a:pPr>
            <a:r>
              <a:rPr lang="en-US" sz="2400" b="1" dirty="0">
                <a:solidFill>
                  <a:srgbClr val="333333"/>
                </a:solidFill>
                <a:latin typeface="Public Sans"/>
                <a:sym typeface="Public Sans"/>
              </a:rPr>
              <a:t>London City</a:t>
            </a:r>
            <a:endParaRPr lang="en-US" sz="2400" b="1" dirty="0">
              <a:solidFill>
                <a:srgbClr val="000000"/>
              </a:solidFill>
              <a:latin typeface="Calibri"/>
              <a:ea typeface="Calibri"/>
              <a:cs typeface="Calibri"/>
              <a:sym typeface="Public Sans"/>
            </a:endParaRPr>
          </a:p>
          <a:p>
            <a:pPr algn="ctr">
              <a:lnSpc>
                <a:spcPts val="2760"/>
              </a:lnSpc>
            </a:pPr>
            <a:r>
              <a:rPr lang="en-US" sz="2300" dirty="0">
                <a:solidFill>
                  <a:srgbClr val="333333"/>
                </a:solidFill>
                <a:latin typeface="Public Sans"/>
                <a:sym typeface="Public Sans"/>
              </a:rPr>
              <a:t>Average</a:t>
            </a:r>
            <a:r>
              <a:rPr lang="en-US" sz="2300" dirty="0">
                <a:solidFill>
                  <a:srgbClr val="333333"/>
                </a:solidFill>
                <a:latin typeface="Public Sans"/>
              </a:rPr>
              <a:t> real-estate price in 2024 is used for calculations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376665" y="6831947"/>
            <a:ext cx="2974109" cy="14221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60"/>
              </a:lnSpc>
            </a:pPr>
            <a:r>
              <a:rPr lang="en-US" sz="2400" b="1" dirty="0">
                <a:solidFill>
                  <a:srgbClr val="333333"/>
                </a:solidFill>
                <a:latin typeface="Public Sans"/>
                <a:ea typeface="Public Sans"/>
                <a:cs typeface="Public Sans"/>
                <a:sym typeface="Public Sans"/>
              </a:rPr>
              <a:t>Airbnb Platform</a:t>
            </a:r>
          </a:p>
          <a:p>
            <a:pPr algn="ctr">
              <a:lnSpc>
                <a:spcPts val="2760"/>
              </a:lnSpc>
            </a:pPr>
            <a:r>
              <a:rPr lang="en-US" sz="2300" dirty="0">
                <a:solidFill>
                  <a:srgbClr val="333333"/>
                </a:solidFill>
                <a:latin typeface="Public Sans"/>
              </a:rPr>
              <a:t>Last one-year data is used as for the basis of the project </a:t>
            </a:r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E6E68FA-9006-4C2C-7AA9-050EA800C816}"/>
              </a:ext>
            </a:extLst>
          </p:cNvPr>
          <p:cNvSpPr txBox="1"/>
          <p:nvPr/>
        </p:nvSpPr>
        <p:spPr>
          <a:xfrm>
            <a:off x="4277585" y="5779118"/>
            <a:ext cx="1937991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60"/>
              </a:lnSpc>
            </a:pPr>
            <a:r>
              <a:rPr lang="en-US" sz="2400" b="1" dirty="0">
                <a:solidFill>
                  <a:schemeClr val="bg1"/>
                </a:solidFill>
                <a:latin typeface="Public Sans"/>
                <a:sym typeface="Public Sans"/>
              </a:rPr>
              <a:t>Cleaned </a:t>
            </a:r>
          </a:p>
          <a:p>
            <a:pPr algn="ctr">
              <a:lnSpc>
                <a:spcPts val="2760"/>
              </a:lnSpc>
            </a:pPr>
            <a:r>
              <a:rPr lang="en-US" sz="2400" b="1" dirty="0">
                <a:solidFill>
                  <a:schemeClr val="bg1"/>
                </a:solidFill>
                <a:latin typeface="Public Sans"/>
                <a:sym typeface="Public Sans"/>
              </a:rPr>
              <a:t>Data Frame</a:t>
            </a:r>
            <a:endParaRPr lang="en-US" sz="2300" dirty="0">
              <a:solidFill>
                <a:schemeClr val="bg1"/>
              </a:solidFill>
              <a:latin typeface="Public Sans"/>
            </a:endParaRPr>
          </a:p>
        </p:txBody>
      </p:sp>
      <p:sp>
        <p:nvSpPr>
          <p:cNvPr id="27" name="TextBox 21">
            <a:extLst>
              <a:ext uri="{FF2B5EF4-FFF2-40B4-BE49-F238E27FC236}">
                <a16:creationId xmlns:a16="http://schemas.microsoft.com/office/drawing/2014/main" id="{8234666D-5808-9362-F014-9D077FCE2BE9}"/>
              </a:ext>
            </a:extLst>
          </p:cNvPr>
          <p:cNvSpPr txBox="1"/>
          <p:nvPr/>
        </p:nvSpPr>
        <p:spPr>
          <a:xfrm>
            <a:off x="6362125" y="5523608"/>
            <a:ext cx="2584011" cy="14142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60"/>
              </a:lnSpc>
            </a:pPr>
            <a:r>
              <a:rPr lang="en-US" sz="2400" b="1" dirty="0">
                <a:solidFill>
                  <a:srgbClr val="333333"/>
                </a:solidFill>
                <a:latin typeface="Public Sans"/>
                <a:sym typeface="Public Sans"/>
              </a:rPr>
              <a:t>ML Model</a:t>
            </a:r>
            <a:endParaRPr lang="en-US" sz="2400" b="1" dirty="0">
              <a:solidFill>
                <a:srgbClr val="000000"/>
              </a:solidFill>
              <a:latin typeface="Calibri"/>
              <a:ea typeface="Calibri"/>
              <a:cs typeface="Calibri"/>
              <a:sym typeface="Public Sans"/>
            </a:endParaRPr>
          </a:p>
          <a:p>
            <a:pPr algn="ctr">
              <a:lnSpc>
                <a:spcPts val="2760"/>
              </a:lnSpc>
            </a:pPr>
            <a:r>
              <a:rPr lang="en-US" sz="2300" dirty="0">
                <a:solidFill>
                  <a:srgbClr val="333333"/>
                </a:solidFill>
                <a:latin typeface="Public Sans"/>
                <a:sym typeface="Public Sans"/>
              </a:rPr>
              <a:t>ML model is trained based on </a:t>
            </a:r>
            <a:r>
              <a:rPr lang="en-US" sz="2300" dirty="0" err="1">
                <a:solidFill>
                  <a:srgbClr val="333333"/>
                </a:solidFill>
                <a:latin typeface="Public Sans"/>
                <a:sym typeface="Public Sans"/>
              </a:rPr>
              <a:t>XGBoost</a:t>
            </a:r>
            <a:endParaRPr lang="en-US" sz="2300" dirty="0">
              <a:solidFill>
                <a:srgbClr val="333333"/>
              </a:solidFill>
              <a:latin typeface="Public Sans"/>
            </a:endParaRPr>
          </a:p>
        </p:txBody>
      </p:sp>
      <p:grpSp>
        <p:nvGrpSpPr>
          <p:cNvPr id="28" name="Group 10">
            <a:extLst>
              <a:ext uri="{FF2B5EF4-FFF2-40B4-BE49-F238E27FC236}">
                <a16:creationId xmlns:a16="http://schemas.microsoft.com/office/drawing/2014/main" id="{5E90CDC0-24E7-4550-F14C-ACFF3FB79879}"/>
              </a:ext>
            </a:extLst>
          </p:cNvPr>
          <p:cNvGrpSpPr/>
          <p:nvPr/>
        </p:nvGrpSpPr>
        <p:grpSpPr>
          <a:xfrm>
            <a:off x="8938017" y="5244458"/>
            <a:ext cx="2084540" cy="1935676"/>
            <a:chOff x="0" y="0"/>
            <a:chExt cx="6350000" cy="6350000"/>
          </a:xfrm>
        </p:grpSpPr>
        <p:sp>
          <p:nvSpPr>
            <p:cNvPr id="29" name="Freeform 11">
              <a:extLst>
                <a:ext uri="{FF2B5EF4-FFF2-40B4-BE49-F238E27FC236}">
                  <a16:creationId xmlns:a16="http://schemas.microsoft.com/office/drawing/2014/main" id="{06E041E7-AC46-8BED-60C4-4BD94F4F1CC6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333333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114A21FA-DB02-512C-F9DC-A0479EEF54B7}"/>
              </a:ext>
            </a:extLst>
          </p:cNvPr>
          <p:cNvSpPr txBox="1"/>
          <p:nvPr/>
        </p:nvSpPr>
        <p:spPr>
          <a:xfrm>
            <a:off x="9047760" y="5779118"/>
            <a:ext cx="1937991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60"/>
              </a:lnSpc>
            </a:pPr>
            <a:r>
              <a:rPr lang="en-US" sz="2400" b="1" dirty="0">
                <a:solidFill>
                  <a:schemeClr val="bg1"/>
                </a:solidFill>
                <a:latin typeface="Public Sans"/>
                <a:sym typeface="Public Sans"/>
              </a:rPr>
              <a:t>Trained Model</a:t>
            </a:r>
            <a:endParaRPr lang="en-US" sz="2300" dirty="0">
              <a:solidFill>
                <a:schemeClr val="bg1"/>
              </a:solidFill>
              <a:latin typeface="Public Sans"/>
            </a:endParaRPr>
          </a:p>
        </p:txBody>
      </p:sp>
      <p:grpSp>
        <p:nvGrpSpPr>
          <p:cNvPr id="31" name="Group 2">
            <a:extLst>
              <a:ext uri="{FF2B5EF4-FFF2-40B4-BE49-F238E27FC236}">
                <a16:creationId xmlns:a16="http://schemas.microsoft.com/office/drawing/2014/main" id="{5CDB99EA-E193-7F6B-D2DA-AF1E5E6116F3}"/>
              </a:ext>
            </a:extLst>
          </p:cNvPr>
          <p:cNvGrpSpPr/>
          <p:nvPr/>
        </p:nvGrpSpPr>
        <p:grpSpPr>
          <a:xfrm>
            <a:off x="10789918" y="5244459"/>
            <a:ext cx="3059363" cy="1972598"/>
            <a:chOff x="0" y="0"/>
            <a:chExt cx="2909794" cy="2197299"/>
          </a:xfrm>
        </p:grpSpPr>
        <p:sp>
          <p:nvSpPr>
            <p:cNvPr id="32" name="Freeform 3">
              <a:extLst>
                <a:ext uri="{FF2B5EF4-FFF2-40B4-BE49-F238E27FC236}">
                  <a16:creationId xmlns:a16="http://schemas.microsoft.com/office/drawing/2014/main" id="{61B85003-0578-06CA-6ECB-EA670292E3EF}"/>
                </a:ext>
              </a:extLst>
            </p:cNvPr>
            <p:cNvSpPr/>
            <p:nvPr/>
          </p:nvSpPr>
          <p:spPr>
            <a:xfrm>
              <a:off x="0" y="0"/>
              <a:ext cx="2909794" cy="2197300"/>
            </a:xfrm>
            <a:custGeom>
              <a:avLst/>
              <a:gdLst/>
              <a:ahLst/>
              <a:cxnLst/>
              <a:rect l="l" t="t" r="r" b="b"/>
              <a:pathLst>
                <a:path w="2909794" h="2197300">
                  <a:moveTo>
                    <a:pt x="2785334" y="59690"/>
                  </a:moveTo>
                  <a:cubicBezTo>
                    <a:pt x="2820894" y="59690"/>
                    <a:pt x="2850104" y="88900"/>
                    <a:pt x="2850104" y="124460"/>
                  </a:cubicBezTo>
                  <a:lnTo>
                    <a:pt x="2850104" y="2072840"/>
                  </a:lnTo>
                  <a:cubicBezTo>
                    <a:pt x="2850104" y="2108400"/>
                    <a:pt x="2820894" y="2137609"/>
                    <a:pt x="2785334" y="2137609"/>
                  </a:cubicBezTo>
                  <a:lnTo>
                    <a:pt x="124460" y="2137609"/>
                  </a:lnTo>
                  <a:cubicBezTo>
                    <a:pt x="88900" y="2137609"/>
                    <a:pt x="59690" y="2108400"/>
                    <a:pt x="59690" y="2072840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2785334" y="59690"/>
                  </a:lnTo>
                  <a:moveTo>
                    <a:pt x="2785334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2072840"/>
                  </a:lnTo>
                  <a:cubicBezTo>
                    <a:pt x="0" y="2141419"/>
                    <a:pt x="55880" y="2197300"/>
                    <a:pt x="124460" y="2197300"/>
                  </a:cubicBezTo>
                  <a:lnTo>
                    <a:pt x="2785334" y="2197300"/>
                  </a:lnTo>
                  <a:cubicBezTo>
                    <a:pt x="2853914" y="2197300"/>
                    <a:pt x="2909794" y="2141419"/>
                    <a:pt x="2909794" y="2072840"/>
                  </a:cubicBezTo>
                  <a:lnTo>
                    <a:pt x="2909794" y="124460"/>
                  </a:lnTo>
                  <a:cubicBezTo>
                    <a:pt x="2909794" y="55880"/>
                    <a:pt x="2853914" y="0"/>
                    <a:pt x="2785334" y="0"/>
                  </a:cubicBezTo>
                  <a:close/>
                </a:path>
              </a:pathLst>
            </a:custGeom>
            <a:solidFill>
              <a:srgbClr val="333333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3" name="TextBox 21">
            <a:extLst>
              <a:ext uri="{FF2B5EF4-FFF2-40B4-BE49-F238E27FC236}">
                <a16:creationId xmlns:a16="http://schemas.microsoft.com/office/drawing/2014/main" id="{705D757F-704E-B780-E6E5-2A524B391260}"/>
              </a:ext>
            </a:extLst>
          </p:cNvPr>
          <p:cNvSpPr txBox="1"/>
          <p:nvPr/>
        </p:nvSpPr>
        <p:spPr>
          <a:xfrm>
            <a:off x="11086525" y="5523609"/>
            <a:ext cx="2584011" cy="10552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60"/>
              </a:lnSpc>
            </a:pPr>
            <a:r>
              <a:rPr lang="en-US" sz="2400" b="1" dirty="0">
                <a:solidFill>
                  <a:srgbClr val="333333"/>
                </a:solidFill>
                <a:latin typeface="Public Sans"/>
                <a:ea typeface="Calibri"/>
                <a:cs typeface="Calibri"/>
                <a:sym typeface="Public Sans"/>
              </a:rPr>
              <a:t>Front-End HTML</a:t>
            </a:r>
            <a:endParaRPr lang="en-US" sz="2400" b="1" dirty="0">
              <a:solidFill>
                <a:srgbClr val="000000"/>
              </a:solidFill>
              <a:latin typeface="Calibri"/>
              <a:ea typeface="Calibri"/>
              <a:cs typeface="Calibri"/>
              <a:sym typeface="Public Sans"/>
            </a:endParaRPr>
          </a:p>
          <a:p>
            <a:pPr algn="ctr">
              <a:lnSpc>
                <a:spcPts val="2760"/>
              </a:lnSpc>
            </a:pPr>
            <a:r>
              <a:rPr lang="en-US" sz="2300" dirty="0">
                <a:solidFill>
                  <a:srgbClr val="333333"/>
                </a:solidFill>
                <a:latin typeface="Public Sans"/>
                <a:sym typeface="Public Sans"/>
              </a:rPr>
              <a:t>User inputs are run over the model</a:t>
            </a:r>
            <a:endParaRPr lang="en-US" sz="2300" dirty="0">
              <a:solidFill>
                <a:srgbClr val="333333"/>
              </a:solidFill>
              <a:latin typeface="Public Sans"/>
            </a:endParaRPr>
          </a:p>
        </p:txBody>
      </p:sp>
      <p:grpSp>
        <p:nvGrpSpPr>
          <p:cNvPr id="34" name="Group 10">
            <a:extLst>
              <a:ext uri="{FF2B5EF4-FFF2-40B4-BE49-F238E27FC236}">
                <a16:creationId xmlns:a16="http://schemas.microsoft.com/office/drawing/2014/main" id="{34B9A07D-D1F7-D6E3-AA26-179B777D0134}"/>
              </a:ext>
            </a:extLst>
          </p:cNvPr>
          <p:cNvGrpSpPr/>
          <p:nvPr/>
        </p:nvGrpSpPr>
        <p:grpSpPr>
          <a:xfrm>
            <a:off x="13734504" y="5281381"/>
            <a:ext cx="2084540" cy="1935676"/>
            <a:chOff x="0" y="0"/>
            <a:chExt cx="6350000" cy="6350000"/>
          </a:xfrm>
        </p:grpSpPr>
        <p:sp>
          <p:nvSpPr>
            <p:cNvPr id="35" name="Freeform 11">
              <a:extLst>
                <a:ext uri="{FF2B5EF4-FFF2-40B4-BE49-F238E27FC236}">
                  <a16:creationId xmlns:a16="http://schemas.microsoft.com/office/drawing/2014/main" id="{AAD32F4A-78A3-73C5-6471-12E8E1EF1A9F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333333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FD630B57-BC4E-630A-CDA1-BC08E938B296}"/>
              </a:ext>
            </a:extLst>
          </p:cNvPr>
          <p:cNvSpPr txBox="1"/>
          <p:nvPr/>
        </p:nvSpPr>
        <p:spPr>
          <a:xfrm>
            <a:off x="13844247" y="5816041"/>
            <a:ext cx="1937991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60"/>
              </a:lnSpc>
            </a:pPr>
            <a:r>
              <a:rPr lang="en-US" sz="2400" b="1" dirty="0">
                <a:solidFill>
                  <a:schemeClr val="bg1"/>
                </a:solidFill>
                <a:latin typeface="Public Sans"/>
                <a:sym typeface="Public Sans"/>
              </a:rPr>
              <a:t>Price &amp; ROI Output</a:t>
            </a:r>
            <a:endParaRPr lang="en-US" sz="2300" dirty="0">
              <a:solidFill>
                <a:schemeClr val="bg1"/>
              </a:solidFill>
              <a:latin typeface="Public Sans"/>
            </a:endParaRPr>
          </a:p>
        </p:txBody>
      </p:sp>
      <p:grpSp>
        <p:nvGrpSpPr>
          <p:cNvPr id="37" name="Group 2">
            <a:extLst>
              <a:ext uri="{FF2B5EF4-FFF2-40B4-BE49-F238E27FC236}">
                <a16:creationId xmlns:a16="http://schemas.microsoft.com/office/drawing/2014/main" id="{5A284E9D-3B94-D41B-6FD1-4B6B86332CBE}"/>
              </a:ext>
            </a:extLst>
          </p:cNvPr>
          <p:cNvGrpSpPr/>
          <p:nvPr/>
        </p:nvGrpSpPr>
        <p:grpSpPr>
          <a:xfrm>
            <a:off x="10674384" y="4211168"/>
            <a:ext cx="5371861" cy="4362101"/>
            <a:chOff x="0" y="0"/>
            <a:chExt cx="2909794" cy="2197299"/>
          </a:xfrm>
        </p:grpSpPr>
        <p:sp>
          <p:nvSpPr>
            <p:cNvPr id="38" name="Freeform 3">
              <a:extLst>
                <a:ext uri="{FF2B5EF4-FFF2-40B4-BE49-F238E27FC236}">
                  <a16:creationId xmlns:a16="http://schemas.microsoft.com/office/drawing/2014/main" id="{A848ABB8-97F2-778F-C03B-F8A117D416BB}"/>
                </a:ext>
              </a:extLst>
            </p:cNvPr>
            <p:cNvSpPr/>
            <p:nvPr/>
          </p:nvSpPr>
          <p:spPr>
            <a:xfrm>
              <a:off x="0" y="0"/>
              <a:ext cx="2909794" cy="2197300"/>
            </a:xfrm>
            <a:custGeom>
              <a:avLst/>
              <a:gdLst/>
              <a:ahLst/>
              <a:cxnLst/>
              <a:rect l="l" t="t" r="r" b="b"/>
              <a:pathLst>
                <a:path w="2909794" h="2197300">
                  <a:moveTo>
                    <a:pt x="2785334" y="59690"/>
                  </a:moveTo>
                  <a:cubicBezTo>
                    <a:pt x="2820894" y="59690"/>
                    <a:pt x="2850104" y="88900"/>
                    <a:pt x="2850104" y="124460"/>
                  </a:cubicBezTo>
                  <a:lnTo>
                    <a:pt x="2850104" y="2072840"/>
                  </a:lnTo>
                  <a:cubicBezTo>
                    <a:pt x="2850104" y="2108400"/>
                    <a:pt x="2820894" y="2137609"/>
                    <a:pt x="2785334" y="2137609"/>
                  </a:cubicBezTo>
                  <a:lnTo>
                    <a:pt x="124460" y="2137609"/>
                  </a:lnTo>
                  <a:cubicBezTo>
                    <a:pt x="88900" y="2137609"/>
                    <a:pt x="59690" y="2108400"/>
                    <a:pt x="59690" y="2072840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2785334" y="59690"/>
                  </a:lnTo>
                  <a:moveTo>
                    <a:pt x="2785334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2072840"/>
                  </a:lnTo>
                  <a:cubicBezTo>
                    <a:pt x="0" y="2141419"/>
                    <a:pt x="55880" y="2197300"/>
                    <a:pt x="124460" y="2197300"/>
                  </a:cubicBezTo>
                  <a:lnTo>
                    <a:pt x="2785334" y="2197300"/>
                  </a:lnTo>
                  <a:cubicBezTo>
                    <a:pt x="2853914" y="2197300"/>
                    <a:pt x="2909794" y="2141419"/>
                    <a:pt x="2909794" y="2072840"/>
                  </a:cubicBezTo>
                  <a:lnTo>
                    <a:pt x="2909794" y="124460"/>
                  </a:lnTo>
                  <a:cubicBezTo>
                    <a:pt x="2909794" y="55880"/>
                    <a:pt x="2853914" y="0"/>
                    <a:pt x="2785334" y="0"/>
                  </a:cubicBezTo>
                  <a:close/>
                </a:path>
              </a:pathLst>
            </a:custGeom>
            <a:solidFill>
              <a:srgbClr val="333333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9" name="TextBox 21">
            <a:extLst>
              <a:ext uri="{FF2B5EF4-FFF2-40B4-BE49-F238E27FC236}">
                <a16:creationId xmlns:a16="http://schemas.microsoft.com/office/drawing/2014/main" id="{83E7D1EF-4D58-D5E3-6C88-F600B3AB4782}"/>
              </a:ext>
            </a:extLst>
          </p:cNvPr>
          <p:cNvSpPr txBox="1"/>
          <p:nvPr/>
        </p:nvSpPr>
        <p:spPr>
          <a:xfrm>
            <a:off x="10829034" y="4422905"/>
            <a:ext cx="5113972" cy="3590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60"/>
              </a:lnSpc>
            </a:pPr>
            <a:r>
              <a:rPr lang="en-US" sz="2400" b="1" dirty="0">
                <a:solidFill>
                  <a:srgbClr val="333333"/>
                </a:solidFill>
                <a:latin typeface="Public Sans"/>
                <a:ea typeface="Calibri"/>
                <a:cs typeface="Calibri"/>
                <a:sym typeface="Public Sans"/>
              </a:rPr>
              <a:t>Render Environment</a:t>
            </a:r>
            <a:endParaRPr lang="en-US" sz="2400" b="1" dirty="0">
              <a:solidFill>
                <a:srgbClr val="000000"/>
              </a:solidFill>
              <a:latin typeface="Calibri"/>
              <a:ea typeface="Calibri"/>
              <a:cs typeface="Calibri"/>
              <a:sym typeface="Public Sans"/>
            </a:endParaRPr>
          </a:p>
        </p:txBody>
      </p:sp>
      <p:sp>
        <p:nvSpPr>
          <p:cNvPr id="43" name="TextBox 21">
            <a:extLst>
              <a:ext uri="{FF2B5EF4-FFF2-40B4-BE49-F238E27FC236}">
                <a16:creationId xmlns:a16="http://schemas.microsoft.com/office/drawing/2014/main" id="{DCBDA01F-53F3-2628-36FB-917036D6F2BC}"/>
              </a:ext>
            </a:extLst>
          </p:cNvPr>
          <p:cNvSpPr txBox="1"/>
          <p:nvPr/>
        </p:nvSpPr>
        <p:spPr>
          <a:xfrm>
            <a:off x="356329" y="3535236"/>
            <a:ext cx="5113972" cy="3590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60"/>
              </a:lnSpc>
            </a:pPr>
            <a:r>
              <a:rPr lang="en-US" sz="2400" b="1" dirty="0">
                <a:solidFill>
                  <a:srgbClr val="333333"/>
                </a:solidFill>
                <a:latin typeface="Public Sans"/>
                <a:ea typeface="Calibri"/>
                <a:cs typeface="Calibri"/>
                <a:sym typeface="Public Sans"/>
              </a:rPr>
              <a:t>Python Environment</a:t>
            </a:r>
            <a:endParaRPr lang="en-US" sz="2400" b="1" dirty="0">
              <a:solidFill>
                <a:srgbClr val="000000"/>
              </a:solidFill>
              <a:latin typeface="Calibri"/>
              <a:ea typeface="Calibri"/>
              <a:cs typeface="Calibri"/>
              <a:sym typeface="Public Sans"/>
            </a:endParaRPr>
          </a:p>
        </p:txBody>
      </p:sp>
      <p:sp>
        <p:nvSpPr>
          <p:cNvPr id="46" name="TextBox 21">
            <a:extLst>
              <a:ext uri="{FF2B5EF4-FFF2-40B4-BE49-F238E27FC236}">
                <a16:creationId xmlns:a16="http://schemas.microsoft.com/office/drawing/2014/main" id="{FC45816F-FD05-561B-3F5A-775BE0518B00}"/>
              </a:ext>
            </a:extLst>
          </p:cNvPr>
          <p:cNvSpPr txBox="1"/>
          <p:nvPr/>
        </p:nvSpPr>
        <p:spPr>
          <a:xfrm>
            <a:off x="5431380" y="4363159"/>
            <a:ext cx="5113972" cy="3590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60"/>
              </a:lnSpc>
            </a:pPr>
            <a:r>
              <a:rPr lang="en-US" sz="2400" b="1" dirty="0">
                <a:solidFill>
                  <a:srgbClr val="333333"/>
                </a:solidFill>
                <a:latin typeface="Public Sans"/>
                <a:ea typeface="Calibri"/>
                <a:cs typeface="Calibri"/>
                <a:sym typeface="Public Sans"/>
              </a:rPr>
              <a:t>Flask App</a:t>
            </a:r>
            <a:endParaRPr lang="en-US" sz="2400" b="1" dirty="0">
              <a:solidFill>
                <a:srgbClr val="000000"/>
              </a:solidFill>
              <a:latin typeface="Calibri"/>
              <a:ea typeface="Calibri"/>
              <a:cs typeface="Calibri"/>
              <a:sym typeface="Public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028700" y="971550"/>
            <a:ext cx="5036818" cy="410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1">
                <a:solidFill>
                  <a:srgbClr val="333333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EDA &amp; KPIs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138767" y="1028700"/>
            <a:ext cx="7120533" cy="24951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99"/>
              </a:lnSpc>
            </a:pPr>
            <a:r>
              <a:rPr lang="en-US" sz="5499" dirty="0">
                <a:solidFill>
                  <a:srgbClr val="333333"/>
                </a:solidFill>
                <a:latin typeface="Lexend Deca"/>
                <a:ea typeface="Lexend Deca"/>
                <a:cs typeface="Lexend Deca"/>
                <a:sym typeface="Lexend Deca"/>
              </a:rPr>
              <a:t>Majority of the listings are located in Central London </a:t>
            </a:r>
            <a:r>
              <a:rPr lang="en-US" sz="5499" dirty="0">
                <a:solidFill>
                  <a:srgbClr val="333333"/>
                </a:solidFill>
                <a:latin typeface="Lexend Deca"/>
                <a:ea typeface="Lexend Deca"/>
                <a:cs typeface="Lexend Deca"/>
                <a:sym typeface="Wingdings" panose="05000000000000000000" pitchFamily="2" charset="2"/>
              </a:rPr>
              <a:t></a:t>
            </a:r>
            <a:endParaRPr lang="en-US" sz="5499" dirty="0">
              <a:solidFill>
                <a:srgbClr val="333333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0138766" y="4901472"/>
            <a:ext cx="7120533" cy="410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dirty="0">
                <a:solidFill>
                  <a:srgbClr val="333333"/>
                </a:solidFill>
                <a:latin typeface="Public Sans"/>
                <a:ea typeface="Public Sans"/>
                <a:cs typeface="Public Sans"/>
                <a:sym typeface="Public Sans"/>
              </a:rPr>
              <a:t>represents 65% of total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138766" y="4148695"/>
            <a:ext cx="7120533" cy="4923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199"/>
              </a:lnSpc>
            </a:pPr>
            <a:r>
              <a:rPr lang="en-US" sz="2999" b="1" dirty="0">
                <a:solidFill>
                  <a:srgbClr val="333333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Entire home/apt listings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138766" y="6759717"/>
            <a:ext cx="7120533" cy="4287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 dirty="0">
                <a:solidFill>
                  <a:srgbClr val="333333"/>
                </a:solidFill>
                <a:latin typeface="Public Sans"/>
                <a:ea typeface="Public Sans"/>
                <a:cs typeface="Public Sans"/>
                <a:sym typeface="Public Sans"/>
              </a:rPr>
              <a:t>is observed at 138</a:t>
            </a:r>
            <a:r>
              <a:rPr lang="en-US" sz="2800" b="1" dirty="0"/>
              <a:t> </a:t>
            </a:r>
            <a:r>
              <a:rPr lang="en-US" sz="2499" dirty="0">
                <a:solidFill>
                  <a:srgbClr val="333333"/>
                </a:solidFill>
                <a:latin typeface="Public Sans"/>
              </a:rPr>
              <a:t>£</a:t>
            </a:r>
            <a:endParaRPr lang="en-US" sz="2499" dirty="0">
              <a:solidFill>
                <a:srgbClr val="333333"/>
              </a:solidFill>
              <a:latin typeface="Public Sans"/>
              <a:sym typeface="Public Sans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0138766" y="5923999"/>
            <a:ext cx="7120533" cy="4923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199"/>
              </a:lnSpc>
            </a:pPr>
            <a:r>
              <a:rPr lang="en-US" sz="2999" b="1" dirty="0">
                <a:solidFill>
                  <a:srgbClr val="333333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Average price per night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138767" y="8388350"/>
            <a:ext cx="7120533" cy="4287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 dirty="0">
                <a:solidFill>
                  <a:srgbClr val="333333"/>
                </a:solidFill>
                <a:latin typeface="Public Sans"/>
                <a:ea typeface="Public Sans"/>
                <a:cs typeface="Public Sans"/>
                <a:sym typeface="Public Sans"/>
              </a:rPr>
              <a:t>is total revenue of 7,175</a:t>
            </a:r>
            <a:r>
              <a:rPr lang="en-US" sz="2800" b="1" dirty="0"/>
              <a:t> </a:t>
            </a:r>
            <a:r>
              <a:rPr lang="en-US" sz="2499" dirty="0">
                <a:solidFill>
                  <a:srgbClr val="333333"/>
                </a:solidFill>
                <a:latin typeface="Public Sans"/>
              </a:rPr>
              <a:t>£</a:t>
            </a:r>
            <a:endParaRPr lang="en-US" sz="2499" dirty="0">
              <a:solidFill>
                <a:srgbClr val="333333"/>
              </a:solidFill>
              <a:latin typeface="Public Sans"/>
              <a:sym typeface="Public Sans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0138767" y="7635573"/>
            <a:ext cx="7120533" cy="4923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199"/>
              </a:lnSpc>
            </a:pPr>
            <a:r>
              <a:rPr lang="en-US" sz="2999" b="1" dirty="0">
                <a:solidFill>
                  <a:srgbClr val="333333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Average annual income</a:t>
            </a:r>
          </a:p>
        </p:txBody>
      </p:sp>
      <p:sp>
        <p:nvSpPr>
          <p:cNvPr id="14" name="AutoShape 14"/>
          <p:cNvSpPr/>
          <p:nvPr/>
        </p:nvSpPr>
        <p:spPr>
          <a:xfrm>
            <a:off x="10138766" y="4730627"/>
            <a:ext cx="7120533" cy="0"/>
          </a:xfrm>
          <a:prstGeom prst="line">
            <a:avLst/>
          </a:prstGeom>
          <a:ln w="28575" cap="flat">
            <a:solidFill>
              <a:srgbClr val="33333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5" name="AutoShape 15"/>
          <p:cNvSpPr/>
          <p:nvPr/>
        </p:nvSpPr>
        <p:spPr>
          <a:xfrm>
            <a:off x="10138766" y="6515100"/>
            <a:ext cx="7120533" cy="0"/>
          </a:xfrm>
          <a:prstGeom prst="line">
            <a:avLst/>
          </a:prstGeom>
          <a:ln w="28575" cap="flat">
            <a:solidFill>
              <a:srgbClr val="33333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6" name="AutoShape 16"/>
          <p:cNvSpPr/>
          <p:nvPr/>
        </p:nvSpPr>
        <p:spPr>
          <a:xfrm>
            <a:off x="10138767" y="8191500"/>
            <a:ext cx="7120533" cy="0"/>
          </a:xfrm>
          <a:prstGeom prst="line">
            <a:avLst/>
          </a:prstGeom>
          <a:ln w="28575" cap="flat">
            <a:solidFill>
              <a:srgbClr val="33333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0FAA091-F307-D6B3-6008-BC0C3A7EE1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757" y="2392147"/>
            <a:ext cx="7905808" cy="641989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4F5A99EA-6ACE-8861-ACAB-929C74E1808D}"/>
              </a:ext>
            </a:extLst>
          </p:cNvPr>
          <p:cNvSpPr/>
          <p:nvPr/>
        </p:nvSpPr>
        <p:spPr>
          <a:xfrm>
            <a:off x="638757" y="6913800"/>
            <a:ext cx="919316" cy="274689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Entire Home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B534A5F-3C85-3CE4-6149-9AB216B13075}"/>
              </a:ext>
            </a:extLst>
          </p:cNvPr>
          <p:cNvSpPr/>
          <p:nvPr/>
        </p:nvSpPr>
        <p:spPr>
          <a:xfrm>
            <a:off x="638757" y="7360884"/>
            <a:ext cx="919316" cy="274689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Private Room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35E31C1-49D6-6947-1815-2EE8D8497C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>
            <a:extLst>
              <a:ext uri="{FF2B5EF4-FFF2-40B4-BE49-F238E27FC236}">
                <a16:creationId xmlns:a16="http://schemas.microsoft.com/office/drawing/2014/main" id="{EB369205-8B09-1024-B94B-A0A4939A3775}"/>
              </a:ext>
            </a:extLst>
          </p:cNvPr>
          <p:cNvSpPr txBox="1"/>
          <p:nvPr/>
        </p:nvSpPr>
        <p:spPr>
          <a:xfrm>
            <a:off x="1028700" y="971550"/>
            <a:ext cx="5036818" cy="410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1">
                <a:solidFill>
                  <a:srgbClr val="333333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EDA &amp; KPIs</a:t>
            </a: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A9B05E53-8BAE-2C2B-066A-884DF7BAC364}"/>
              </a:ext>
            </a:extLst>
          </p:cNvPr>
          <p:cNvSpPr txBox="1"/>
          <p:nvPr/>
        </p:nvSpPr>
        <p:spPr>
          <a:xfrm>
            <a:off x="747435" y="2603320"/>
            <a:ext cx="6184308" cy="50343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599"/>
              </a:lnSpc>
            </a:pPr>
            <a:r>
              <a:rPr lang="en-US" sz="5499" dirty="0">
                <a:solidFill>
                  <a:srgbClr val="333333"/>
                </a:solidFill>
                <a:latin typeface="Lexend Deca"/>
                <a:ea typeface="Lexend Deca"/>
                <a:cs typeface="Lexend Deca"/>
                <a:sym typeface="Lexend Deca"/>
              </a:rPr>
              <a:t>Surprisingly, Review Scores and Amenities have zero-to-little impact on price/night </a:t>
            </a:r>
            <a:r>
              <a:rPr lang="en-US" sz="5499" dirty="0">
                <a:solidFill>
                  <a:srgbClr val="333333"/>
                </a:solidFill>
                <a:latin typeface="Lexend Deca"/>
                <a:ea typeface="Lexend Deca"/>
                <a:cs typeface="Lexend Deca"/>
                <a:sym typeface="Wingdings" panose="05000000000000000000" pitchFamily="2" charset="2"/>
              </a:rPr>
              <a:t></a:t>
            </a:r>
            <a:endParaRPr lang="en-US" sz="5499" dirty="0">
              <a:solidFill>
                <a:srgbClr val="333333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946F60DA-2E1F-557C-DB69-4D55E1496997}"/>
              </a:ext>
            </a:extLst>
          </p:cNvPr>
          <p:cNvSpPr txBox="1"/>
          <p:nvPr/>
        </p:nvSpPr>
        <p:spPr>
          <a:xfrm>
            <a:off x="13712158" y="3165693"/>
            <a:ext cx="4462137" cy="8591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dirty="0">
                <a:solidFill>
                  <a:srgbClr val="333333"/>
                </a:solidFill>
                <a:latin typeface="Public Sans"/>
                <a:ea typeface="Public Sans"/>
                <a:cs typeface="Public Sans"/>
                <a:sym typeface="Public Sans"/>
              </a:rPr>
              <a:t>have no direct correlation with price/night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F302578F-B15E-9C04-E132-D7EDFFB3C1AA}"/>
              </a:ext>
            </a:extLst>
          </p:cNvPr>
          <p:cNvSpPr txBox="1"/>
          <p:nvPr/>
        </p:nvSpPr>
        <p:spPr>
          <a:xfrm>
            <a:off x="13372945" y="2603320"/>
            <a:ext cx="4801350" cy="4923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4199"/>
              </a:lnSpc>
            </a:pPr>
            <a:r>
              <a:rPr lang="en-US" sz="2999" b="1" dirty="0">
                <a:solidFill>
                  <a:srgbClr val="333333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Review scores</a:t>
            </a:r>
          </a:p>
        </p:txBody>
      </p:sp>
      <p:sp>
        <p:nvSpPr>
          <p:cNvPr id="14" name="AutoShape 14">
            <a:extLst>
              <a:ext uri="{FF2B5EF4-FFF2-40B4-BE49-F238E27FC236}">
                <a16:creationId xmlns:a16="http://schemas.microsoft.com/office/drawing/2014/main" id="{85A99949-5DA1-8AB0-F84E-B274C1EFCEB5}"/>
              </a:ext>
            </a:extLst>
          </p:cNvPr>
          <p:cNvSpPr/>
          <p:nvPr/>
        </p:nvSpPr>
        <p:spPr>
          <a:xfrm>
            <a:off x="9036643" y="5584906"/>
            <a:ext cx="7120533" cy="0"/>
          </a:xfrm>
          <a:prstGeom prst="line">
            <a:avLst/>
          </a:prstGeom>
          <a:ln w="28575" cap="flat">
            <a:solidFill>
              <a:srgbClr val="33333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F33978E-173E-A081-C8C0-73E0D117A9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2630" y="2228777"/>
            <a:ext cx="5031765" cy="310634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478EAE5-6A2A-5C5A-72E5-B8528AB210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42175" y="6084474"/>
            <a:ext cx="5031765" cy="3106345"/>
          </a:xfrm>
          <a:prstGeom prst="rect">
            <a:avLst/>
          </a:prstGeom>
        </p:spPr>
      </p:pic>
      <p:sp>
        <p:nvSpPr>
          <p:cNvPr id="22" name="TextBox 5">
            <a:extLst>
              <a:ext uri="{FF2B5EF4-FFF2-40B4-BE49-F238E27FC236}">
                <a16:creationId xmlns:a16="http://schemas.microsoft.com/office/drawing/2014/main" id="{5926AA7E-2E16-2A2E-EFD6-F69ED34ECA1D}"/>
              </a:ext>
            </a:extLst>
          </p:cNvPr>
          <p:cNvSpPr txBox="1"/>
          <p:nvPr/>
        </p:nvSpPr>
        <p:spPr>
          <a:xfrm>
            <a:off x="9298437" y="7144974"/>
            <a:ext cx="3443738" cy="8591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dirty="0">
                <a:solidFill>
                  <a:srgbClr val="333333"/>
                </a:solidFill>
                <a:latin typeface="Public Sans"/>
                <a:ea typeface="Public Sans"/>
                <a:cs typeface="Public Sans"/>
                <a:sym typeface="Public Sans"/>
              </a:rPr>
              <a:t>have some impact on price/night </a:t>
            </a:r>
          </a:p>
        </p:txBody>
      </p:sp>
      <p:sp>
        <p:nvSpPr>
          <p:cNvPr id="23" name="TextBox 6">
            <a:extLst>
              <a:ext uri="{FF2B5EF4-FFF2-40B4-BE49-F238E27FC236}">
                <a16:creationId xmlns:a16="http://schemas.microsoft.com/office/drawing/2014/main" id="{B0CD2BDF-7625-6C2A-2D41-1272C5A77E32}"/>
              </a:ext>
            </a:extLst>
          </p:cNvPr>
          <p:cNvSpPr txBox="1"/>
          <p:nvPr/>
        </p:nvSpPr>
        <p:spPr>
          <a:xfrm>
            <a:off x="9036643" y="6492318"/>
            <a:ext cx="3705532" cy="4923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4199"/>
              </a:lnSpc>
            </a:pPr>
            <a:r>
              <a:rPr lang="en-US" sz="2999" b="1" dirty="0">
                <a:solidFill>
                  <a:srgbClr val="333333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Amenities</a:t>
            </a:r>
          </a:p>
        </p:txBody>
      </p:sp>
    </p:spTree>
    <p:extLst>
      <p:ext uri="{BB962C8B-B14F-4D97-AF65-F5344CB8AC3E}">
        <p14:creationId xmlns:p14="http://schemas.microsoft.com/office/powerpoint/2010/main" val="2340116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8A16F24-2DE0-D16E-48B2-3C0A327CE0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>
            <a:extLst>
              <a:ext uri="{FF2B5EF4-FFF2-40B4-BE49-F238E27FC236}">
                <a16:creationId xmlns:a16="http://schemas.microsoft.com/office/drawing/2014/main" id="{72F7CD9F-20A6-61D9-AFEB-7B0A955C0537}"/>
              </a:ext>
            </a:extLst>
          </p:cNvPr>
          <p:cNvSpPr txBox="1"/>
          <p:nvPr/>
        </p:nvSpPr>
        <p:spPr>
          <a:xfrm>
            <a:off x="1028700" y="971550"/>
            <a:ext cx="5036818" cy="410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1">
                <a:solidFill>
                  <a:srgbClr val="333333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EDA &amp; KPIs</a:t>
            </a: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B82C6C28-4D20-12C0-F46A-E3C04CB446CA}"/>
              </a:ext>
            </a:extLst>
          </p:cNvPr>
          <p:cNvSpPr txBox="1"/>
          <p:nvPr/>
        </p:nvSpPr>
        <p:spPr>
          <a:xfrm>
            <a:off x="747435" y="2603320"/>
            <a:ext cx="6184308" cy="58807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599"/>
              </a:lnSpc>
            </a:pPr>
            <a:r>
              <a:rPr lang="en-US" sz="5499" dirty="0">
                <a:solidFill>
                  <a:srgbClr val="333333"/>
                </a:solidFill>
                <a:latin typeface="Lexend Deca"/>
                <a:ea typeface="Lexend Deca"/>
                <a:cs typeface="Lexend Deca"/>
                <a:sym typeface="Lexend Deca"/>
              </a:rPr>
              <a:t>However, Location is the main driver of the nightly rates with relation to the property selling prices</a:t>
            </a:r>
            <a:r>
              <a:rPr lang="en-US" sz="5499" dirty="0">
                <a:solidFill>
                  <a:srgbClr val="333333"/>
                </a:solidFill>
                <a:latin typeface="Lexend Deca"/>
                <a:ea typeface="Lexend Deca"/>
                <a:cs typeface="Lexend Deca"/>
                <a:sym typeface="Wingdings" panose="05000000000000000000" pitchFamily="2" charset="2"/>
              </a:rPr>
              <a:t></a:t>
            </a:r>
            <a:endParaRPr lang="en-US" sz="5499" dirty="0">
              <a:solidFill>
                <a:srgbClr val="333333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6E7EC76-3B13-AB08-CD67-36A3579BF4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3626" y="2181034"/>
            <a:ext cx="4625386" cy="2855468"/>
          </a:xfrm>
          <a:prstGeom prst="rect">
            <a:avLst/>
          </a:prstGeom>
        </p:spPr>
      </p:pic>
      <p:sp>
        <p:nvSpPr>
          <p:cNvPr id="9" name="TextBox 5">
            <a:extLst>
              <a:ext uri="{FF2B5EF4-FFF2-40B4-BE49-F238E27FC236}">
                <a16:creationId xmlns:a16="http://schemas.microsoft.com/office/drawing/2014/main" id="{FA022E95-168A-A593-DEEA-514E8BD9E562}"/>
              </a:ext>
            </a:extLst>
          </p:cNvPr>
          <p:cNvSpPr txBox="1"/>
          <p:nvPr/>
        </p:nvSpPr>
        <p:spPr>
          <a:xfrm>
            <a:off x="12880806" y="3842720"/>
            <a:ext cx="4462137" cy="8591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dirty="0">
                <a:solidFill>
                  <a:srgbClr val="333333"/>
                </a:solidFill>
                <a:latin typeface="Public Sans"/>
                <a:ea typeface="Public Sans"/>
                <a:cs typeface="Public Sans"/>
                <a:sym typeface="Public Sans"/>
              </a:rPr>
              <a:t>Highly impacts nightly rates with higher end listings.</a:t>
            </a:r>
          </a:p>
        </p:txBody>
      </p:sp>
      <p:sp>
        <p:nvSpPr>
          <p:cNvPr id="10" name="TextBox 6">
            <a:extLst>
              <a:ext uri="{FF2B5EF4-FFF2-40B4-BE49-F238E27FC236}">
                <a16:creationId xmlns:a16="http://schemas.microsoft.com/office/drawing/2014/main" id="{5487F94D-E6BD-2736-E40E-97473D3949F7}"/>
              </a:ext>
            </a:extLst>
          </p:cNvPr>
          <p:cNvSpPr txBox="1"/>
          <p:nvPr/>
        </p:nvSpPr>
        <p:spPr>
          <a:xfrm>
            <a:off x="12880806" y="2811732"/>
            <a:ext cx="4801350" cy="10309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4199"/>
              </a:lnSpc>
            </a:pPr>
            <a:r>
              <a:rPr lang="en-US" sz="2999" b="1" dirty="0">
                <a:solidFill>
                  <a:srgbClr val="333333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Avg Selling Price of Property</a:t>
            </a:r>
          </a:p>
        </p:txBody>
      </p:sp>
      <p:sp>
        <p:nvSpPr>
          <p:cNvPr id="12" name="AutoShape 14">
            <a:extLst>
              <a:ext uri="{FF2B5EF4-FFF2-40B4-BE49-F238E27FC236}">
                <a16:creationId xmlns:a16="http://schemas.microsoft.com/office/drawing/2014/main" id="{22F522F6-E5C4-CA8D-1D80-9BDEACE5B37F}"/>
              </a:ext>
            </a:extLst>
          </p:cNvPr>
          <p:cNvSpPr/>
          <p:nvPr/>
        </p:nvSpPr>
        <p:spPr>
          <a:xfrm>
            <a:off x="9449598" y="5422674"/>
            <a:ext cx="7120533" cy="0"/>
          </a:xfrm>
          <a:prstGeom prst="line">
            <a:avLst/>
          </a:prstGeom>
          <a:ln w="28575" cap="flat">
            <a:solidFill>
              <a:srgbClr val="33333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FA4D46C-F153-6757-85ED-5978210140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31835" y="6359252"/>
            <a:ext cx="4686295" cy="2832991"/>
          </a:xfrm>
          <a:prstGeom prst="rect">
            <a:avLst/>
          </a:prstGeom>
        </p:spPr>
      </p:pic>
      <p:sp>
        <p:nvSpPr>
          <p:cNvPr id="16" name="TextBox 6">
            <a:extLst>
              <a:ext uri="{FF2B5EF4-FFF2-40B4-BE49-F238E27FC236}">
                <a16:creationId xmlns:a16="http://schemas.microsoft.com/office/drawing/2014/main" id="{0ADF36A2-36FA-4581-CA25-2B0E3CC36172}"/>
              </a:ext>
            </a:extLst>
          </p:cNvPr>
          <p:cNvSpPr txBox="1"/>
          <p:nvPr/>
        </p:nvSpPr>
        <p:spPr>
          <a:xfrm>
            <a:off x="7993624" y="6206151"/>
            <a:ext cx="4625387" cy="15695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4199"/>
              </a:lnSpc>
            </a:pPr>
            <a:r>
              <a:rPr lang="en-US" sz="2999" b="1" dirty="0">
                <a:solidFill>
                  <a:srgbClr val="333333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Location is the premium feature of the high nightly rates</a:t>
            </a:r>
          </a:p>
        </p:txBody>
      </p:sp>
      <p:sp>
        <p:nvSpPr>
          <p:cNvPr id="18" name="TextBox 5">
            <a:extLst>
              <a:ext uri="{FF2B5EF4-FFF2-40B4-BE49-F238E27FC236}">
                <a16:creationId xmlns:a16="http://schemas.microsoft.com/office/drawing/2014/main" id="{00716E7E-91A6-59B3-F991-ACBC63FCFF6B}"/>
              </a:ext>
            </a:extLst>
          </p:cNvPr>
          <p:cNvSpPr txBox="1"/>
          <p:nvPr/>
        </p:nvSpPr>
        <p:spPr>
          <a:xfrm>
            <a:off x="7993624" y="7900813"/>
            <a:ext cx="5002237" cy="13079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dirty="0">
                <a:solidFill>
                  <a:srgbClr val="333333"/>
                </a:solidFill>
                <a:latin typeface="Public Sans"/>
                <a:ea typeface="Public Sans"/>
                <a:cs typeface="Public Sans"/>
                <a:sym typeface="Public Sans"/>
              </a:rPr>
              <a:t>However, low and medium selling prices of properties are generating very similar revenues. </a:t>
            </a:r>
          </a:p>
        </p:txBody>
      </p:sp>
    </p:spTree>
    <p:extLst>
      <p:ext uri="{BB962C8B-B14F-4D97-AF65-F5344CB8AC3E}">
        <p14:creationId xmlns:p14="http://schemas.microsoft.com/office/powerpoint/2010/main" val="15489998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897249" y="6843252"/>
            <a:ext cx="15400151" cy="2424906"/>
            <a:chOff x="0" y="0"/>
            <a:chExt cx="6151477" cy="240022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51477" cy="2400228"/>
            </a:xfrm>
            <a:custGeom>
              <a:avLst/>
              <a:gdLst/>
              <a:ahLst/>
              <a:cxnLst/>
              <a:rect l="l" t="t" r="r" b="b"/>
              <a:pathLst>
                <a:path w="6151477" h="2400228">
                  <a:moveTo>
                    <a:pt x="6027017" y="59690"/>
                  </a:moveTo>
                  <a:cubicBezTo>
                    <a:pt x="6062577" y="59690"/>
                    <a:pt x="6091787" y="88900"/>
                    <a:pt x="6091787" y="124460"/>
                  </a:cubicBezTo>
                  <a:lnTo>
                    <a:pt x="6091787" y="2275767"/>
                  </a:lnTo>
                  <a:cubicBezTo>
                    <a:pt x="6091787" y="2311328"/>
                    <a:pt x="6062577" y="2340537"/>
                    <a:pt x="6027017" y="2340537"/>
                  </a:cubicBezTo>
                  <a:lnTo>
                    <a:pt x="124460" y="2340537"/>
                  </a:lnTo>
                  <a:cubicBezTo>
                    <a:pt x="88900" y="2340537"/>
                    <a:pt x="59690" y="2311328"/>
                    <a:pt x="59690" y="2275767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6027017" y="59690"/>
                  </a:lnTo>
                  <a:moveTo>
                    <a:pt x="6027017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2275767"/>
                  </a:lnTo>
                  <a:cubicBezTo>
                    <a:pt x="0" y="2344347"/>
                    <a:pt x="55880" y="2400228"/>
                    <a:pt x="124460" y="2400228"/>
                  </a:cubicBezTo>
                  <a:lnTo>
                    <a:pt x="6027017" y="2400228"/>
                  </a:lnTo>
                  <a:cubicBezTo>
                    <a:pt x="6095597" y="2400228"/>
                    <a:pt x="6151477" y="2344347"/>
                    <a:pt x="6151477" y="2275767"/>
                  </a:cubicBezTo>
                  <a:lnTo>
                    <a:pt x="6151477" y="124460"/>
                  </a:lnTo>
                  <a:cubicBezTo>
                    <a:pt x="6151477" y="55880"/>
                    <a:pt x="6095597" y="0"/>
                    <a:pt x="6027017" y="0"/>
                  </a:cubicBezTo>
                  <a:close/>
                </a:path>
              </a:pathLst>
            </a:custGeom>
            <a:solidFill>
              <a:srgbClr val="333333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028700" y="971550"/>
            <a:ext cx="5036818" cy="410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1" dirty="0">
                <a:solidFill>
                  <a:srgbClr val="333333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ML Model Training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661244" y="2096099"/>
            <a:ext cx="14965512" cy="38152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199"/>
              </a:lnSpc>
            </a:pPr>
            <a:r>
              <a:rPr lang="en-US" sz="6600" b="1" i="1" spc="-416" dirty="0">
                <a:solidFill>
                  <a:srgbClr val="333333"/>
                </a:solidFill>
                <a:latin typeface="Noto Serif Display Semi-Bold Italics"/>
                <a:ea typeface="Noto Serif Display Semi-Bold Italics"/>
                <a:cs typeface="Noto Serif Display Semi-Bold Italics"/>
                <a:sym typeface="Noto Serif Display Semi-Bold Italics"/>
              </a:rPr>
              <a:t>Predictions of Airbnb nightly prices solely driven by locations under unintentional customer choices and seasonality</a:t>
            </a:r>
          </a:p>
        </p:txBody>
      </p:sp>
      <p:sp>
        <p:nvSpPr>
          <p:cNvPr id="29" name="AutoShape 29"/>
          <p:cNvSpPr/>
          <p:nvPr/>
        </p:nvSpPr>
        <p:spPr>
          <a:xfrm>
            <a:off x="1028700" y="1751768"/>
            <a:ext cx="16230600" cy="0"/>
          </a:xfrm>
          <a:prstGeom prst="line">
            <a:avLst/>
          </a:prstGeom>
          <a:ln w="28575" cap="flat">
            <a:solidFill>
              <a:srgbClr val="33333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1" name="TextBox 26">
            <a:extLst>
              <a:ext uri="{FF2B5EF4-FFF2-40B4-BE49-F238E27FC236}">
                <a16:creationId xmlns:a16="http://schemas.microsoft.com/office/drawing/2014/main" id="{BF00713C-434C-132C-4F0E-00FD15E43EFA}"/>
              </a:ext>
            </a:extLst>
          </p:cNvPr>
          <p:cNvSpPr txBox="1"/>
          <p:nvPr/>
        </p:nvSpPr>
        <p:spPr>
          <a:xfrm>
            <a:off x="3436618" y="7158023"/>
            <a:ext cx="5257800" cy="14362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60"/>
              </a:lnSpc>
            </a:pPr>
            <a:r>
              <a:rPr lang="en-US" sz="2400" b="1" dirty="0"/>
              <a:t>Mean Absolute Error (MAE): 45 £</a:t>
            </a:r>
            <a:endParaRPr lang="en-US" sz="2400" dirty="0"/>
          </a:p>
          <a:p>
            <a:pPr algn="ctr">
              <a:lnSpc>
                <a:spcPts val="2760"/>
              </a:lnSpc>
            </a:pPr>
            <a:r>
              <a:rPr lang="en-US" sz="2400" dirty="0"/>
              <a:t>The price variance is around </a:t>
            </a:r>
            <a:r>
              <a:rPr lang="en-US" sz="2400" b="1" dirty="0"/>
              <a:t>45</a:t>
            </a:r>
            <a:r>
              <a:rPr lang="en-US" sz="2400" dirty="0"/>
              <a:t> </a:t>
            </a:r>
            <a:r>
              <a:rPr lang="en-US" sz="2400" b="1" dirty="0"/>
              <a:t>£</a:t>
            </a:r>
            <a:r>
              <a:rPr lang="en-US" sz="2400" dirty="0"/>
              <a:t> for nightly average price prediction.</a:t>
            </a:r>
          </a:p>
          <a:p>
            <a:pPr algn="ctr">
              <a:lnSpc>
                <a:spcPts val="2760"/>
              </a:lnSpc>
            </a:pPr>
            <a:r>
              <a:rPr lang="en-US" sz="2400" dirty="0"/>
              <a:t> </a:t>
            </a:r>
            <a:endParaRPr lang="en-US" sz="2300" dirty="0">
              <a:solidFill>
                <a:srgbClr val="333333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7" name="TextBox 26">
            <a:extLst>
              <a:ext uri="{FF2B5EF4-FFF2-40B4-BE49-F238E27FC236}">
                <a16:creationId xmlns:a16="http://schemas.microsoft.com/office/drawing/2014/main" id="{D5707CCD-CD9E-C79D-AB41-F044313C1E73}"/>
              </a:ext>
            </a:extLst>
          </p:cNvPr>
          <p:cNvSpPr txBox="1"/>
          <p:nvPr/>
        </p:nvSpPr>
        <p:spPr>
          <a:xfrm>
            <a:off x="10490772" y="7158023"/>
            <a:ext cx="5257800" cy="17953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60"/>
              </a:lnSpc>
            </a:pPr>
            <a:r>
              <a:rPr lang="en-US" sz="2400" b="1" dirty="0"/>
              <a:t>R2-score</a:t>
            </a:r>
            <a:r>
              <a:rPr lang="en-US" sz="2400" dirty="0"/>
              <a:t> (0.30)</a:t>
            </a:r>
          </a:p>
          <a:p>
            <a:pPr algn="ctr">
              <a:lnSpc>
                <a:spcPts val="2760"/>
              </a:lnSpc>
            </a:pPr>
            <a:r>
              <a:rPr lang="en-US" sz="2400" dirty="0"/>
              <a:t>Although the model seem to be low in prediction power, Airbnb prices are mainly influenced by location and availability of properties based on seasonality.</a:t>
            </a:r>
            <a:endParaRPr lang="en-US" sz="2300" dirty="0">
              <a:solidFill>
                <a:srgbClr val="333333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713A705-5067-43FD-37F4-64468AF542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05D7E096-40F0-88FA-8A11-D7D25C00AC78}"/>
              </a:ext>
            </a:extLst>
          </p:cNvPr>
          <p:cNvSpPr/>
          <p:nvPr/>
        </p:nvSpPr>
        <p:spPr>
          <a:xfrm>
            <a:off x="1028700" y="1751768"/>
            <a:ext cx="16230600" cy="0"/>
          </a:xfrm>
          <a:prstGeom prst="line">
            <a:avLst/>
          </a:prstGeom>
          <a:ln w="28575" cap="flat">
            <a:solidFill>
              <a:srgbClr val="33333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59A8CEA9-9E72-5471-4C62-F92E9A33AE77}"/>
              </a:ext>
            </a:extLst>
          </p:cNvPr>
          <p:cNvSpPr txBox="1"/>
          <p:nvPr/>
        </p:nvSpPr>
        <p:spPr>
          <a:xfrm>
            <a:off x="1028700" y="971550"/>
            <a:ext cx="5036818" cy="410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1">
                <a:solidFill>
                  <a:srgbClr val="333333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Conclusion</a:t>
            </a: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034349F3-DDD9-86EF-8796-691CC62FD768}"/>
              </a:ext>
            </a:extLst>
          </p:cNvPr>
          <p:cNvSpPr txBox="1"/>
          <p:nvPr/>
        </p:nvSpPr>
        <p:spPr>
          <a:xfrm>
            <a:off x="739237" y="1750530"/>
            <a:ext cx="16497300" cy="38779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199"/>
              </a:lnSpc>
            </a:pPr>
            <a:r>
              <a:rPr lang="en-US" sz="8499" b="1" i="1" spc="-416" dirty="0">
                <a:solidFill>
                  <a:srgbClr val="333333"/>
                </a:solidFill>
                <a:latin typeface="Noto Serif Display Semi-Bold Italics"/>
                <a:ea typeface="Noto Serif Display Semi-Bold Italics"/>
                <a:cs typeface="Noto Serif Display Semi-Bold Italics"/>
                <a:sym typeface="Noto Serif Display Semi-Bold Italics"/>
              </a:rPr>
              <a:t>Airbnb Price &amp; ROI Predictor Tool guide investors via financial aspects </a:t>
            </a:r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86499121-C14E-16B9-DC6C-DA79CD05BBC3}"/>
              </a:ext>
            </a:extLst>
          </p:cNvPr>
          <p:cNvGrpSpPr/>
          <p:nvPr/>
        </p:nvGrpSpPr>
        <p:grpSpPr>
          <a:xfrm>
            <a:off x="1028700" y="5639554"/>
            <a:ext cx="7314595" cy="3999745"/>
            <a:chOff x="0" y="0"/>
            <a:chExt cx="6503969" cy="2335258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A517B6A6-497D-9049-B99E-EE9FF3A320C4}"/>
                </a:ext>
              </a:extLst>
            </p:cNvPr>
            <p:cNvSpPr/>
            <p:nvPr/>
          </p:nvSpPr>
          <p:spPr>
            <a:xfrm>
              <a:off x="0" y="0"/>
              <a:ext cx="6503969" cy="2335258"/>
            </a:xfrm>
            <a:custGeom>
              <a:avLst/>
              <a:gdLst/>
              <a:ahLst/>
              <a:cxnLst/>
              <a:rect l="l" t="t" r="r" b="b"/>
              <a:pathLst>
                <a:path w="6503969" h="2335258">
                  <a:moveTo>
                    <a:pt x="6379509" y="59690"/>
                  </a:moveTo>
                  <a:cubicBezTo>
                    <a:pt x="6415069" y="59690"/>
                    <a:pt x="6444279" y="88900"/>
                    <a:pt x="6444279" y="124460"/>
                  </a:cubicBezTo>
                  <a:lnTo>
                    <a:pt x="6444279" y="2210798"/>
                  </a:lnTo>
                  <a:cubicBezTo>
                    <a:pt x="6444279" y="2246358"/>
                    <a:pt x="6415069" y="2275568"/>
                    <a:pt x="6379509" y="2275568"/>
                  </a:cubicBezTo>
                  <a:lnTo>
                    <a:pt x="124460" y="2275568"/>
                  </a:lnTo>
                  <a:cubicBezTo>
                    <a:pt x="88900" y="2275568"/>
                    <a:pt x="59690" y="2246358"/>
                    <a:pt x="59690" y="2210798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6379509" y="59690"/>
                  </a:lnTo>
                  <a:moveTo>
                    <a:pt x="6379509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2210798"/>
                  </a:lnTo>
                  <a:cubicBezTo>
                    <a:pt x="0" y="2279378"/>
                    <a:pt x="55880" y="2335258"/>
                    <a:pt x="124460" y="2335258"/>
                  </a:cubicBezTo>
                  <a:lnTo>
                    <a:pt x="6379509" y="2335258"/>
                  </a:lnTo>
                  <a:cubicBezTo>
                    <a:pt x="6448089" y="2335258"/>
                    <a:pt x="6503969" y="2279378"/>
                    <a:pt x="6503969" y="2210798"/>
                  </a:cubicBezTo>
                  <a:lnTo>
                    <a:pt x="6503969" y="124460"/>
                  </a:lnTo>
                  <a:cubicBezTo>
                    <a:pt x="6503969" y="55880"/>
                    <a:pt x="6448089" y="0"/>
                    <a:pt x="6379509" y="0"/>
                  </a:cubicBezTo>
                  <a:close/>
                </a:path>
              </a:pathLst>
            </a:custGeom>
            <a:solidFill>
              <a:srgbClr val="333333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3" name="Rectangle 5">
            <a:extLst>
              <a:ext uri="{FF2B5EF4-FFF2-40B4-BE49-F238E27FC236}">
                <a16:creationId xmlns:a16="http://schemas.microsoft.com/office/drawing/2014/main" id="{C9961983-5B19-3BEC-596F-B46F218CBD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95400" y="6110097"/>
            <a:ext cx="6989252" cy="35598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2760"/>
              </a:lnSpc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rgbClr val="333333"/>
                </a:solidFill>
                <a:latin typeface="Public Sans"/>
                <a:ea typeface="Public Sans"/>
                <a:cs typeface="Public Sans"/>
              </a:rPr>
              <a:t>This tool is to provide predicted nightly price, estimated range of nightly price, annual income and ROI payback period.</a:t>
            </a:r>
          </a:p>
          <a:p>
            <a:pPr marL="342900" indent="-342900">
              <a:lnSpc>
                <a:spcPts val="2760"/>
              </a:lnSpc>
              <a:buFont typeface="Arial" panose="020B0604020202020204" pitchFamily="34" charset="0"/>
              <a:buChar char="•"/>
            </a:pPr>
            <a:endParaRPr lang="en-US" altLang="en-US" sz="2000" dirty="0">
              <a:solidFill>
                <a:srgbClr val="333333"/>
              </a:solidFill>
              <a:latin typeface="Public Sans"/>
              <a:ea typeface="Public Sans"/>
              <a:cs typeface="Public Sans"/>
            </a:endParaRPr>
          </a:p>
          <a:p>
            <a:pPr marL="342900" indent="-342900">
              <a:lnSpc>
                <a:spcPts val="2760"/>
              </a:lnSpc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rgbClr val="333333"/>
                </a:solidFill>
                <a:latin typeface="Public Sans"/>
                <a:ea typeface="Public Sans"/>
                <a:cs typeface="Public Sans"/>
              </a:rPr>
              <a:t>By its nature, location and property purchase price will drive the ROI.</a:t>
            </a:r>
          </a:p>
          <a:p>
            <a:pPr marL="342900" indent="-342900">
              <a:lnSpc>
                <a:spcPts val="2760"/>
              </a:lnSpc>
              <a:buFont typeface="Arial" panose="020B0604020202020204" pitchFamily="34" charset="0"/>
              <a:buChar char="•"/>
            </a:pPr>
            <a:endParaRPr lang="en-US" altLang="en-US" sz="2000" dirty="0">
              <a:solidFill>
                <a:srgbClr val="333333"/>
              </a:solidFill>
              <a:latin typeface="Public Sans"/>
              <a:ea typeface="Public Sans"/>
              <a:cs typeface="Public Sans"/>
            </a:endParaRPr>
          </a:p>
          <a:p>
            <a:pPr marL="342900" indent="-342900">
              <a:lnSpc>
                <a:spcPts val="2760"/>
              </a:lnSpc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rgbClr val="333333"/>
                </a:solidFill>
                <a:latin typeface="Public Sans"/>
                <a:ea typeface="Public Sans"/>
                <a:cs typeface="Public Sans"/>
              </a:rPr>
              <a:t>This tool generates gross revenues; any incurring costs and taxes are not included. </a:t>
            </a:r>
          </a:p>
          <a:p>
            <a:pPr marL="342900" indent="-342900">
              <a:lnSpc>
                <a:spcPts val="2760"/>
              </a:lnSpc>
              <a:buFont typeface="Arial" panose="020B0604020202020204" pitchFamily="34" charset="0"/>
              <a:buChar char="•"/>
            </a:pPr>
            <a:endParaRPr lang="en-US" altLang="en-US" sz="2000" dirty="0">
              <a:solidFill>
                <a:srgbClr val="333333"/>
              </a:solidFill>
              <a:latin typeface="Public Sans"/>
              <a:ea typeface="Public Sans"/>
              <a:cs typeface="Public Sans"/>
            </a:endParaRPr>
          </a:p>
        </p:txBody>
      </p:sp>
      <p:grpSp>
        <p:nvGrpSpPr>
          <p:cNvPr id="24" name="Group 10">
            <a:extLst>
              <a:ext uri="{FF2B5EF4-FFF2-40B4-BE49-F238E27FC236}">
                <a16:creationId xmlns:a16="http://schemas.microsoft.com/office/drawing/2014/main" id="{8F48E212-9BD8-5F41-BACE-94B1DC5F8A4D}"/>
              </a:ext>
            </a:extLst>
          </p:cNvPr>
          <p:cNvGrpSpPr/>
          <p:nvPr/>
        </p:nvGrpSpPr>
        <p:grpSpPr>
          <a:xfrm>
            <a:off x="533400" y="5108635"/>
            <a:ext cx="3993857" cy="773093"/>
            <a:chOff x="0" y="0"/>
            <a:chExt cx="3411676" cy="660400"/>
          </a:xfrm>
        </p:grpSpPr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5C617415-A367-3E87-49DD-01008365B9A2}"/>
                </a:ext>
              </a:extLst>
            </p:cNvPr>
            <p:cNvSpPr/>
            <p:nvPr/>
          </p:nvSpPr>
          <p:spPr>
            <a:xfrm>
              <a:off x="0" y="0"/>
              <a:ext cx="3411676" cy="660400"/>
            </a:xfrm>
            <a:custGeom>
              <a:avLst/>
              <a:gdLst/>
              <a:ahLst/>
              <a:cxnLst/>
              <a:rect l="l" t="t" r="r" b="b"/>
              <a:pathLst>
                <a:path w="3411676" h="660400">
                  <a:moveTo>
                    <a:pt x="3287216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287216" y="0"/>
                  </a:lnTo>
                  <a:cubicBezTo>
                    <a:pt x="3355796" y="0"/>
                    <a:pt x="3411676" y="55880"/>
                    <a:pt x="3411676" y="124460"/>
                  </a:cubicBezTo>
                  <a:lnTo>
                    <a:pt x="3411676" y="535940"/>
                  </a:lnTo>
                  <a:cubicBezTo>
                    <a:pt x="3411676" y="604520"/>
                    <a:pt x="3355796" y="660400"/>
                    <a:pt x="3287216" y="660400"/>
                  </a:cubicBezTo>
                  <a:close/>
                </a:path>
              </a:pathLst>
            </a:custGeom>
            <a:solidFill>
              <a:srgbClr val="333333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6" name="TextBox 14">
            <a:extLst>
              <a:ext uri="{FF2B5EF4-FFF2-40B4-BE49-F238E27FC236}">
                <a16:creationId xmlns:a16="http://schemas.microsoft.com/office/drawing/2014/main" id="{57ED9973-1999-8542-4E34-A00F203EBE21}"/>
              </a:ext>
            </a:extLst>
          </p:cNvPr>
          <p:cNvSpPr txBox="1"/>
          <p:nvPr/>
        </p:nvSpPr>
        <p:spPr>
          <a:xfrm>
            <a:off x="504825" y="5288049"/>
            <a:ext cx="3851713" cy="362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2499" b="1">
                <a:solidFill>
                  <a:srgbClr val="F5F5F4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Business Takeaway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3CA1D62-FA4A-36EB-81C5-8D945DC49AB7}"/>
              </a:ext>
            </a:extLst>
          </p:cNvPr>
          <p:cNvSpPr txBox="1"/>
          <p:nvPr/>
        </p:nvSpPr>
        <p:spPr>
          <a:xfrm>
            <a:off x="14331105" y="1206171"/>
            <a:ext cx="29054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Airbnb Price &amp; ROI Predictor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9A31464-8DEF-5DD1-C501-C331CCEF80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1173" y="5501048"/>
            <a:ext cx="4257706" cy="4276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2487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1297</TotalTime>
  <Words>476</Words>
  <Application>Microsoft Office PowerPoint</Application>
  <PresentationFormat>Custom</PresentationFormat>
  <Paragraphs>75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Noto Serif Display Semi-Bold Italics</vt:lpstr>
      <vt:lpstr>Arial</vt:lpstr>
      <vt:lpstr>Public Sans Bold</vt:lpstr>
      <vt:lpstr>Public Sans</vt:lpstr>
      <vt:lpstr>Noto Serif Display Bold Italics</vt:lpstr>
      <vt:lpstr>Lexend Deca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Burak Erguner Heitor</dc:title>
  <dc:creator>Burak Remzi Erguner</dc:creator>
  <cp:lastModifiedBy>Burak Remzi Erguner</cp:lastModifiedBy>
  <cp:revision>2</cp:revision>
  <dcterms:created xsi:type="dcterms:W3CDTF">2006-08-16T00:00:00Z</dcterms:created>
  <dcterms:modified xsi:type="dcterms:W3CDTF">2025-07-04T08:31:51Z</dcterms:modified>
  <dc:identifier>DAGp9S87oWc</dc:identifier>
</cp:coreProperties>
</file>